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notesSlides/notesSlide7.xml" ContentType="application/vnd.openxmlformats-officedocument.presentationml.notesSlide+xml"/>
  <Override PartName="/ppt/ink/inkAction2.xml" ContentType="application/vnd.ms-office.inkAction+xml"/>
  <Override PartName="/ppt/notesSlides/notesSlide8.xml" ContentType="application/vnd.openxmlformats-officedocument.presentationml.notesSlide+xml"/>
  <Override PartName="/ppt/ink/inkAction3.xml" ContentType="application/vnd.ms-office.inkAct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Action4.xml" ContentType="application/vnd.ms-office.inkAction+xml"/>
  <Override PartName="/ppt/notesSlides/notesSlide22.xml" ContentType="application/vnd.openxmlformats-officedocument.presentationml.notesSlide+xml"/>
  <Override PartName="/ppt/ink/inkAction5.xml" ContentType="application/vnd.ms-office.inkAction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Action6.xml" ContentType="application/vnd.ms-office.inkAction+xml"/>
  <Override PartName="/ppt/notesSlides/notesSlide25.xml" ContentType="application/vnd.openxmlformats-officedocument.presentationml.notesSlide+xml"/>
  <Override PartName="/ppt/ink/inkAction7.xml" ContentType="application/vnd.ms-office.inkAction+xml"/>
  <Override PartName="/ppt/notesSlides/notesSlide26.xml" ContentType="application/vnd.openxmlformats-officedocument.presentationml.notesSlide+xml"/>
  <Override PartName="/ppt/ink/inkAction8.xml" ContentType="application/vnd.ms-office.inkAction+xml"/>
  <Override PartName="/ppt/notesSlides/notesSlide27.xml" ContentType="application/vnd.openxmlformats-officedocument.presentationml.notesSlide+xml"/>
  <Override PartName="/ppt/ink/ink2.xml" ContentType="application/inkml+xml"/>
  <Override PartName="/ppt/ink/inkAction9.xml" ContentType="application/vnd.ms-office.inkAction+xml"/>
  <Override PartName="/ppt/notesSlides/notesSlide28.xml" ContentType="application/vnd.openxmlformats-officedocument.presentationml.notesSlide+xml"/>
  <Override PartName="/ppt/ink/inkAction10.xml" ContentType="application/vnd.ms-office.inkAction+xml"/>
  <Override PartName="/ppt/notesSlides/notesSlide29.xml" ContentType="application/vnd.openxmlformats-officedocument.presentationml.notesSlide+xml"/>
  <Override PartName="/ppt/ink/inkAction11.xml" ContentType="application/vnd.ms-office.inkAction+xml"/>
  <Override PartName="/ppt/notesSlides/notesSlide30.xml" ContentType="application/vnd.openxmlformats-officedocument.presentationml.notesSlide+xml"/>
  <Override PartName="/ppt/ink/inkAction12.xml" ContentType="application/vnd.ms-office.inkAction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Action13.xml" ContentType="application/vnd.ms-office.inkAction+xml"/>
  <Override PartName="/ppt/notesSlides/notesSlide39.xml" ContentType="application/vnd.openxmlformats-officedocument.presentationml.notesSlide+xml"/>
  <Override PartName="/ppt/ink/inkAction14.xml" ContentType="application/vnd.ms-office.inkAction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Action15.xml" ContentType="application/vnd.ms-office.inkAction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Action16.xml" ContentType="application/vnd.ms-office.inkAction+xml"/>
  <Override PartName="/ppt/notesSlides/notesSlide51.xml" ContentType="application/vnd.openxmlformats-officedocument.presentationml.notesSlide+xml"/>
  <Override PartName="/ppt/ink/inkAction17.xml" ContentType="application/vnd.ms-office.inkAction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Action18.xml" ContentType="application/vnd.ms-office.inkAction+xml"/>
  <Override PartName="/ppt/notesSlides/notesSlide55.xml" ContentType="application/vnd.openxmlformats-officedocument.presentationml.notesSlide+xml"/>
  <Override PartName="/ppt/ink/inkAction19.xml" ContentType="application/vnd.ms-office.inkAction+xml"/>
  <Override PartName="/ppt/notesSlides/notesSlide56.xml" ContentType="application/vnd.openxmlformats-officedocument.presentationml.notesSlide+xml"/>
  <Override PartName="/ppt/ink/inkAction20.xml" ContentType="application/vnd.ms-office.inkAction+xml"/>
  <Override PartName="/ppt/notesSlides/notesSlide57.xml" ContentType="application/vnd.openxmlformats-officedocument.presentationml.notesSlide+xml"/>
  <Override PartName="/ppt/ink/inkAction21.xml" ContentType="application/vnd.ms-office.inkAction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Action22.xml" ContentType="application/vnd.ms-office.inkAction+xml"/>
  <Override PartName="/ppt/notesSlides/notesSlide61.xml" ContentType="application/vnd.openxmlformats-officedocument.presentationml.notesSlide+xml"/>
  <Override PartName="/ppt/ink/inkAction23.xml" ContentType="application/vnd.ms-office.inkAction+xml"/>
  <Override PartName="/ppt/notesSlides/notesSlide62.xml" ContentType="application/vnd.openxmlformats-officedocument.presentationml.notesSlide+xml"/>
  <Override PartName="/ppt/ink/inkAction24.xml" ContentType="application/vnd.ms-office.inkAction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Action25.xml" ContentType="application/vnd.ms-office.inkAction+xml"/>
  <Override PartName="/ppt/notesSlides/notesSlide65.xml" ContentType="application/vnd.openxmlformats-officedocument.presentationml.notesSlide+xml"/>
  <Override PartName="/ppt/ink/inkAction26.xml" ContentType="application/vnd.ms-office.inkAction+xml"/>
  <Override PartName="/ppt/notesSlides/notesSlide66.xml" ContentType="application/vnd.openxmlformats-officedocument.presentationml.notesSlide+xml"/>
  <Override PartName="/ppt/ink/inkAction27.xml" ContentType="application/vnd.ms-office.inkAction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Action28.xml" ContentType="application/vnd.ms-office.inkAction+xml"/>
  <Override PartName="/ppt/notesSlides/notesSlide69.xml" ContentType="application/vnd.openxmlformats-officedocument.presentationml.notesSlide+xml"/>
  <Override PartName="/ppt/ink/inkAction29.xml" ContentType="application/vnd.ms-office.inkAction+xml"/>
  <Override PartName="/ppt/notesSlides/notesSlide70.xml" ContentType="application/vnd.openxmlformats-officedocument.presentationml.notesSlide+xml"/>
  <Override PartName="/ppt/ink/inkAction30.xml" ContentType="application/vnd.ms-office.inkAction+xml"/>
  <Override PartName="/ppt/notesSlides/notesSlide71.xml" ContentType="application/vnd.openxmlformats-officedocument.presentationml.notesSlide+xml"/>
  <Override PartName="/ppt/ink/inkAction31.xml" ContentType="application/vnd.ms-office.inkAction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ink/inkAction32.xml" ContentType="application/vnd.ms-office.inkAction+xml"/>
  <Override PartName="/ppt/notesSlides/notesSlide74.xml" ContentType="application/vnd.openxmlformats-officedocument.presentationml.notesSlide+xml"/>
  <Override PartName="/ppt/ink/inkAction33.xml" ContentType="application/vnd.ms-office.inkAction+xml"/>
  <Override PartName="/ppt/notesSlides/notesSlide75.xml" ContentType="application/vnd.openxmlformats-officedocument.presentationml.notesSlide+xml"/>
  <Override PartName="/ppt/ink/inkAction34.xml" ContentType="application/vnd.ms-office.inkAction+xml"/>
  <Override PartName="/ppt/notesSlides/notesSlide76.xml" ContentType="application/vnd.openxmlformats-officedocument.presentationml.notesSlide+xml"/>
  <Override PartName="/ppt/ink/inkAction35.xml" ContentType="application/vnd.ms-office.inkAction+xml"/>
  <Override PartName="/ppt/notesSlides/notesSlide77.xml" ContentType="application/vnd.openxmlformats-officedocument.presentationml.notesSlide+xml"/>
  <Override PartName="/ppt/ink/inkAction36.xml" ContentType="application/vnd.ms-office.inkAction+xml"/>
  <Override PartName="/ppt/notesSlides/notesSlide78.xml" ContentType="application/vnd.openxmlformats-officedocument.presentationml.notesSlide+xml"/>
  <Override PartName="/ppt/ink/inkAction37.xml" ContentType="application/vnd.ms-office.inkAction+xml"/>
  <Override PartName="/ppt/notesSlides/notesSlide79.xml" ContentType="application/vnd.openxmlformats-officedocument.presentationml.notesSlide+xml"/>
  <Override PartName="/ppt/ink/inkAction38.xml" ContentType="application/vnd.ms-office.inkAction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Action39.xml" ContentType="application/vnd.ms-office.inkAction+xml"/>
  <Override PartName="/ppt/notesSlides/notesSlide82.xml" ContentType="application/vnd.openxmlformats-officedocument.presentationml.notesSlide+xml"/>
  <Override PartName="/ppt/ink/inkAction40.xml" ContentType="application/vnd.ms-office.inkAction+xml"/>
  <Override PartName="/ppt/notesSlides/notesSlide83.xml" ContentType="application/vnd.openxmlformats-officedocument.presentationml.notesSlide+xml"/>
  <Override PartName="/ppt/ink/inkAction41.xml" ContentType="application/vnd.ms-office.inkAction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ink/inkAction42.xml" ContentType="application/vnd.ms-office.inkAction+xml"/>
  <Override PartName="/ppt/notesSlides/notesSlide86.xml" ContentType="application/vnd.openxmlformats-officedocument.presentationml.notesSlide+xml"/>
  <Override PartName="/ppt/ink/inkAction43.xml" ContentType="application/vnd.ms-office.inkAction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ink/inkAction44.xml" ContentType="application/vnd.ms-office.inkAction+xml"/>
  <Override PartName="/ppt/notesSlides/notesSlide89.xml" ContentType="application/vnd.openxmlformats-officedocument.presentationml.notesSlide+xml"/>
  <Override PartName="/ppt/ink/inkAction45.xml" ContentType="application/vnd.ms-office.inkAction+xml"/>
  <Override PartName="/ppt/notesSlides/notesSlide90.xml" ContentType="application/vnd.openxmlformats-officedocument.presentationml.notesSlide+xml"/>
  <Override PartName="/ppt/ink/inkAction46.xml" ContentType="application/vnd.ms-office.inkAction+xml"/>
  <Override PartName="/ppt/notesSlides/notesSlide91.xml" ContentType="application/vnd.openxmlformats-officedocument.presentationml.notesSlide+xml"/>
  <Override PartName="/ppt/ink/inkAction47.xml" ContentType="application/vnd.ms-office.inkAction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ink/inkAction48.xml" ContentType="application/vnd.ms-office.inkAction+xml"/>
  <Override PartName="/ppt/notesSlides/notesSlide94.xml" ContentType="application/vnd.openxmlformats-officedocument.presentationml.notesSlide+xml"/>
  <Override PartName="/ppt/ink/inkAction49.xml" ContentType="application/vnd.ms-office.inkAction+xml"/>
  <Override PartName="/ppt/notesSlides/notesSlide95.xml" ContentType="application/vnd.openxmlformats-officedocument.presentationml.notesSlide+xml"/>
  <Override PartName="/ppt/ink/inkAction50.xml" ContentType="application/vnd.ms-office.inkAction+xml"/>
  <Override PartName="/ppt/notesSlides/notesSlide96.xml" ContentType="application/vnd.openxmlformats-officedocument.presentationml.notesSlide+xml"/>
  <Override PartName="/ppt/ink/inkAction51.xml" ContentType="application/vnd.ms-office.inkAction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ink/inkAction52.xml" ContentType="application/vnd.ms-office.inkAction+xml"/>
  <Override PartName="/ppt/notesSlides/notesSlide99.xml" ContentType="application/vnd.openxmlformats-officedocument.presentationml.notesSlide+xml"/>
  <Override PartName="/ppt/ink/inkAction53.xml" ContentType="application/vnd.ms-office.inkAction+xml"/>
  <Override PartName="/ppt/notesSlides/notesSlide100.xml" ContentType="application/vnd.openxmlformats-officedocument.presentationml.notesSlide+xml"/>
  <Override PartName="/ppt/ink/inkAction54.xml" ContentType="application/vnd.ms-office.inkAction+xml"/>
  <Override PartName="/ppt/notesSlides/notesSlide101.xml" ContentType="application/vnd.openxmlformats-officedocument.presentationml.notesSlide+xml"/>
  <Override PartName="/ppt/ink/inkAction55.xml" ContentType="application/vnd.ms-office.inkAction+xml"/>
  <Override PartName="/ppt/notesSlides/notesSlide102.xml" ContentType="application/vnd.openxmlformats-officedocument.presentationml.notesSlide+xml"/>
  <Override PartName="/ppt/ink/inkAction56.xml" ContentType="application/vnd.ms-office.inkAction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ink/inkAction57.xml" ContentType="application/vnd.ms-office.inkAction+xml"/>
  <Override PartName="/ppt/notesSlides/notesSlide105.xml" ContentType="application/vnd.openxmlformats-officedocument.presentationml.notesSlide+xml"/>
  <Override PartName="/ppt/ink/inkAction58.xml" ContentType="application/vnd.ms-office.inkAction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ink/inkAction59.xml" ContentType="application/vnd.ms-office.inkAction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ink/inkAction60.xml" ContentType="application/vnd.ms-office.inkAction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ink/inkAction61.xml" ContentType="application/vnd.ms-office.inkAction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ink/inkAction62.xml" ContentType="application/vnd.ms-office.inkAction+xml"/>
  <Override PartName="/ppt/notesSlides/notesSlide118.xml" ContentType="application/vnd.openxmlformats-officedocument.presentationml.notesSlide+xml"/>
  <Override PartName="/ppt/ink/inkAction63.xml" ContentType="application/vnd.ms-office.inkAction+xml"/>
  <Override PartName="/ppt/notesSlides/notesSlide119.xml" ContentType="application/vnd.openxmlformats-officedocument.presentationml.notesSlide+xml"/>
  <Override PartName="/ppt/ink/inkAction64.xml" ContentType="application/vnd.ms-office.inkAction+xml"/>
  <Override PartName="/ppt/notesSlides/notesSlide120.xml" ContentType="application/vnd.openxmlformats-officedocument.presentationml.notesSlide+xml"/>
  <Override PartName="/ppt/ink/inkAction65.xml" ContentType="application/vnd.ms-office.inkAction+xml"/>
  <Override PartName="/ppt/notesSlides/notesSlide121.xml" ContentType="application/vnd.openxmlformats-officedocument.presentationml.notesSlide+xml"/>
  <Override PartName="/ppt/ink/inkAction66.xml" ContentType="application/vnd.ms-office.inkAction+xml"/>
  <Override PartName="/ppt/notesSlides/notesSlide122.xml" ContentType="application/vnd.openxmlformats-officedocument.presentationml.notesSlide+xml"/>
  <Override PartName="/ppt/ink/inkAction67.xml" ContentType="application/vnd.ms-office.inkAction+xml"/>
  <Override PartName="/ppt/notesSlides/notesSlide123.xml" ContentType="application/vnd.openxmlformats-officedocument.presentationml.notesSlide+xml"/>
  <Override PartName="/ppt/ink/inkAction68.xml" ContentType="application/vnd.ms-office.inkAction+xml"/>
  <Override PartName="/ppt/notesSlides/notesSlide124.xml" ContentType="application/vnd.openxmlformats-officedocument.presentationml.notesSlide+xml"/>
  <Override PartName="/ppt/ink/inkAction69.xml" ContentType="application/vnd.ms-office.inkAction+xml"/>
  <Override PartName="/ppt/notesSlides/notesSlide125.xml" ContentType="application/vnd.openxmlformats-officedocument.presentationml.notesSlide+xml"/>
  <Override PartName="/ppt/ink/inkAction70.xml" ContentType="application/vnd.ms-office.inkAction+xml"/>
  <Override PartName="/ppt/notesSlides/notesSlide126.xml" ContentType="application/vnd.openxmlformats-officedocument.presentationml.notesSlide+xml"/>
  <Override PartName="/ppt/ink/inkAction71.xml" ContentType="application/vnd.ms-office.inkAction+xml"/>
  <Override PartName="/ppt/notesSlides/notesSlide127.xml" ContentType="application/vnd.openxmlformats-officedocument.presentationml.notesSlide+xml"/>
  <Override PartName="/ppt/ink/inkAction72.xml" ContentType="application/vnd.ms-office.inkAction+xml"/>
  <Override PartName="/ppt/notesSlides/notesSlide128.xml" ContentType="application/vnd.openxmlformats-officedocument.presentationml.notesSlide+xml"/>
  <Override PartName="/ppt/ink/inkAction73.xml" ContentType="application/vnd.ms-office.inkAction+xml"/>
  <Override PartName="/ppt/notesSlides/notesSlide129.xml" ContentType="application/vnd.openxmlformats-officedocument.presentationml.notesSlide+xml"/>
  <Override PartName="/ppt/ink/inkAction74.xml" ContentType="application/vnd.ms-office.inkAction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ink/inkAction75.xml" ContentType="application/vnd.ms-office.inkAction+xml"/>
  <Override PartName="/ppt/notesSlides/notesSlide132.xml" ContentType="application/vnd.openxmlformats-officedocument.presentationml.notesSlide+xml"/>
  <Override PartName="/ppt/ink/inkAction76.xml" ContentType="application/vnd.ms-office.inkAction+xml"/>
  <Override PartName="/ppt/notesSlides/notesSlide133.xml" ContentType="application/vnd.openxmlformats-officedocument.presentationml.notesSlide+xml"/>
  <Override PartName="/ppt/ink/inkAction77.xml" ContentType="application/vnd.ms-office.inkAction+xml"/>
  <Override PartName="/ppt/notesSlides/notesSlide134.xml" ContentType="application/vnd.openxmlformats-officedocument.presentationml.notesSlide+xml"/>
  <Override PartName="/ppt/ink/inkAction78.xml" ContentType="application/vnd.ms-office.inkAction+xml"/>
  <Override PartName="/ppt/notesSlides/notesSlide135.xml" ContentType="application/vnd.openxmlformats-officedocument.presentationml.notesSlide+xml"/>
  <Override PartName="/ppt/ink/inkAction79.xml" ContentType="application/vnd.ms-office.inkAction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ink/inkAction80.xml" ContentType="application/vnd.ms-office.inkAction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ink/inkAction81.xml" ContentType="application/vnd.ms-office.inkAction+xml"/>
  <Override PartName="/ppt/notesSlides/notesSlide145.xml" ContentType="application/vnd.openxmlformats-officedocument.presentationml.notesSlide+xml"/>
  <Override PartName="/ppt/ink/inkAction82.xml" ContentType="application/vnd.ms-office.inkAction+xml"/>
  <Override PartName="/ppt/notesSlides/notesSlide146.xml" ContentType="application/vnd.openxmlformats-officedocument.presentationml.notesSlide+xml"/>
  <Override PartName="/ppt/ink/inkAction83.xml" ContentType="application/vnd.ms-office.inkAction+xml"/>
  <Override PartName="/ppt/notesSlides/notesSlide147.xml" ContentType="application/vnd.openxmlformats-officedocument.presentationml.notesSlide+xml"/>
  <Override PartName="/ppt/ink/inkAction84.xml" ContentType="application/vnd.ms-office.inkAction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ink/inkAction85.xml" ContentType="application/vnd.ms-office.inkAction+xml"/>
  <Override PartName="/ppt/notesSlides/notesSlide150.xml" ContentType="application/vnd.openxmlformats-officedocument.presentationml.notesSlide+xml"/>
  <Override PartName="/ppt/ink/inkAction86.xml" ContentType="application/vnd.ms-office.inkAction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ink/inkAction87.xml" ContentType="application/vnd.ms-office.inkAction+xml"/>
  <Override PartName="/ppt/notesSlides/notesSlide153.xml" ContentType="application/vnd.openxmlformats-officedocument.presentationml.notesSlide+xml"/>
  <Override PartName="/ppt/ink/inkAction88.xml" ContentType="application/vnd.ms-office.inkAction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ink/inkAction89.xml" ContentType="application/vnd.ms-office.inkAction+xml"/>
  <Override PartName="/ppt/notesSlides/notesSlide156.xml" ContentType="application/vnd.openxmlformats-officedocument.presentationml.notesSlide+xml"/>
  <Override PartName="/ppt/ink/inkAction90.xml" ContentType="application/vnd.ms-office.inkAction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ink/inkAction91.xml" ContentType="application/vnd.ms-office.inkAction+xml"/>
  <Override PartName="/ppt/notesSlides/notesSlide159.xml" ContentType="application/vnd.openxmlformats-officedocument.presentationml.notesSlide+xml"/>
  <Override PartName="/ppt/ink/inkAction92.xml" ContentType="application/vnd.ms-office.inkAction+xml"/>
  <Override PartName="/ppt/notesSlides/notesSlide160.xml" ContentType="application/vnd.openxmlformats-officedocument.presentationml.notesSlide+xml"/>
  <Override PartName="/ppt/ink/inkAction93.xml" ContentType="application/vnd.ms-office.inkAction+xml"/>
  <Override PartName="/ppt/notesSlides/notesSlide161.xml" ContentType="application/vnd.openxmlformats-officedocument.presentationml.notesSlide+xml"/>
  <Override PartName="/ppt/ink/inkAction94.xml" ContentType="application/vnd.ms-office.inkAction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ink/inkAction95.xml" ContentType="application/vnd.ms-office.inkAction+xml"/>
  <Override PartName="/ppt/notesSlides/notesSlide164.xml" ContentType="application/vnd.openxmlformats-officedocument.presentationml.notesSlide+xml"/>
  <Override PartName="/ppt/ink/inkAction96.xml" ContentType="application/vnd.ms-office.inkAction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ink/inkAction97.xml" ContentType="application/vnd.ms-office.inkAction+xml"/>
  <Override PartName="/ppt/notesSlides/notesSlide170.xml" ContentType="application/vnd.openxmlformats-officedocument.presentationml.notesSlide+xml"/>
  <Override PartName="/ppt/ink/inkAction98.xml" ContentType="application/vnd.ms-office.inkAction+xml"/>
  <Override PartName="/ppt/notesSlides/notesSlide171.xml" ContentType="application/vnd.openxmlformats-officedocument.presentationml.notesSlide+xml"/>
  <Override PartName="/ppt/ink/inkAction99.xml" ContentType="application/vnd.ms-office.inkAction+xml"/>
  <Override PartName="/ppt/notesSlides/notesSlide172.xml" ContentType="application/vnd.openxmlformats-officedocument.presentationml.notesSlide+xml"/>
  <Override PartName="/ppt/ink/inkAction100.xml" ContentType="application/vnd.ms-office.inkAction+xml"/>
  <Override PartName="/ppt/notesSlides/notesSlide173.xml" ContentType="application/vnd.openxmlformats-officedocument.presentationml.notesSlide+xml"/>
  <Override PartName="/ppt/ink/inkAction101.xml" ContentType="application/vnd.ms-office.inkAction+xml"/>
  <Override PartName="/ppt/notesSlides/notesSlide174.xml" ContentType="application/vnd.openxmlformats-officedocument.presentationml.notesSlide+xml"/>
  <Override PartName="/ppt/ink/inkAction102.xml" ContentType="application/vnd.ms-office.inkAction+xml"/>
  <Override PartName="/ppt/notesSlides/notesSlide175.xml" ContentType="application/vnd.openxmlformats-officedocument.presentationml.notesSlide+xml"/>
  <Override PartName="/ppt/ink/inkAction103.xml" ContentType="application/vnd.ms-office.inkAction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ink/inkAction104.xml" ContentType="application/vnd.ms-office.inkAction+xml"/>
  <Override PartName="/ppt/notesSlides/notesSlide178.xml" ContentType="application/vnd.openxmlformats-officedocument.presentationml.notesSlide+xml"/>
  <Override PartName="/ppt/ink/inkAction105.xml" ContentType="application/vnd.ms-office.inkAction+xml"/>
  <Override PartName="/ppt/notesSlides/notesSlide179.xml" ContentType="application/vnd.openxmlformats-officedocument.presentationml.notesSlide+xml"/>
  <Override PartName="/ppt/ink/inkAction106.xml" ContentType="application/vnd.ms-office.inkAction+xml"/>
  <Override PartName="/ppt/notesSlides/notesSlide180.xml" ContentType="application/vnd.openxmlformats-officedocument.presentationml.notesSlide+xml"/>
  <Override PartName="/ppt/ink/inkAction107.xml" ContentType="application/vnd.ms-office.inkAction+xml"/>
  <Override PartName="/ppt/notesSlides/notesSlide181.xml" ContentType="application/vnd.openxmlformats-officedocument.presentationml.notesSlide+xml"/>
  <Override PartName="/ppt/ink/inkAction108.xml" ContentType="application/vnd.ms-office.inkAction+xml"/>
  <Override PartName="/ppt/notesSlides/notesSlide182.xml" ContentType="application/vnd.openxmlformats-officedocument.presentationml.notesSlide+xml"/>
  <Override PartName="/ppt/ink/inkAction109.xml" ContentType="application/vnd.ms-office.inkAction+xml"/>
  <Override PartName="/ppt/notesSlides/notesSlide183.xml" ContentType="application/vnd.openxmlformats-officedocument.presentationml.notesSlide+xml"/>
  <Override PartName="/ppt/ink/inkAction110.xml" ContentType="application/vnd.ms-office.inkAction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ink/inkAction111.xml" ContentType="application/vnd.ms-office.inkAction+xml"/>
  <Override PartName="/ppt/notesSlides/notesSlide186.xml" ContentType="application/vnd.openxmlformats-officedocument.presentationml.notesSlide+xml"/>
  <Override PartName="/ppt/ink/inkAction112.xml" ContentType="application/vnd.ms-office.inkAction+xml"/>
  <Override PartName="/ppt/notesSlides/notesSlide187.xml" ContentType="application/vnd.openxmlformats-officedocument.presentationml.notesSlide+xml"/>
  <Override PartName="/ppt/ink/inkAction113.xml" ContentType="application/vnd.ms-office.inkAction+xml"/>
  <Override PartName="/ppt/notesSlides/notesSlide188.xml" ContentType="application/vnd.openxmlformats-officedocument.presentationml.notesSlide+xml"/>
  <Override PartName="/ppt/ink/inkAction114.xml" ContentType="application/vnd.ms-office.inkAction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84" r:id="rId123"/>
    <p:sldId id="385" r:id="rId124"/>
    <p:sldId id="386" r:id="rId125"/>
    <p:sldId id="387" r:id="rId126"/>
    <p:sldId id="388" r:id="rId127"/>
    <p:sldId id="389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13" r:id="rId151"/>
    <p:sldId id="414" r:id="rId152"/>
    <p:sldId id="415" r:id="rId153"/>
    <p:sldId id="416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26" r:id="rId164"/>
    <p:sldId id="427" r:id="rId165"/>
    <p:sldId id="428" r:id="rId166"/>
    <p:sldId id="429" r:id="rId167"/>
    <p:sldId id="430" r:id="rId168"/>
    <p:sldId id="431" r:id="rId169"/>
    <p:sldId id="432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1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49" r:id="rId187"/>
    <p:sldId id="450" r:id="rId188"/>
    <p:sldId id="451" r:id="rId189"/>
    <p:sldId id="452" r:id="rId190"/>
    <p:sldId id="453" r:id="rId191"/>
    <p:sldId id="454" r:id="rId192"/>
  </p:sldIdLst>
  <p:sldSz cx="9144000" cy="5143500" type="screen16x9"/>
  <p:notesSz cx="6858000" cy="9144000"/>
  <p:embeddedFontLst>
    <p:embeddedFont>
      <p:font typeface="Roboto" panose="020B0604020202020204" charset="0"/>
      <p:regular r:id="rId194"/>
      <p:bold r:id="rId195"/>
      <p:italic r:id="rId196"/>
      <p:boldItalic r:id="rId1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4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1.fntdata"/><Relationship Id="rId199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2.fntdata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3.fntdata"/><Relationship Id="rId200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4.fntdata"/><Relationship Id="rId201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presProps" Target="presProps.xml"/><Relationship Id="rId202" Type="http://schemas.microsoft.com/office/2016/11/relationships/changesInfo" Target="changesInfos/changesInfo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ir Ghosh Roy" userId="d6babd79e45a7020" providerId="LiveId" clId="{59832B18-32E4-4BA2-BB16-2E50F17781EC}"/>
    <pc:docChg chg="undo redo custSel delSld modSld">
      <pc:chgData name="Prabir Ghosh Roy" userId="d6babd79e45a7020" providerId="LiveId" clId="{59832B18-32E4-4BA2-BB16-2E50F17781EC}" dt="2020-04-19T23:01:32.028" v="319" actId="478"/>
      <pc:docMkLst>
        <pc:docMk/>
      </pc:docMkLst>
      <pc:sldChg chg="addSp delSp modSp">
        <pc:chgData name="Prabir Ghosh Roy" userId="d6babd79e45a7020" providerId="LiveId" clId="{59832B18-32E4-4BA2-BB16-2E50F17781EC}" dt="2020-04-19T22:08:12.132" v="260"/>
        <pc:sldMkLst>
          <pc:docMk/>
          <pc:sldMk cId="0" sldId="359"/>
        </pc:sldMkLst>
        <pc:picChg chg="add mod">
          <ac:chgData name="Prabir Ghosh Roy" userId="d6babd79e45a7020" providerId="LiveId" clId="{59832B18-32E4-4BA2-BB16-2E50F17781EC}" dt="2020-04-19T22:08:12.132" v="260"/>
          <ac:picMkLst>
            <pc:docMk/>
            <pc:sldMk cId="0" sldId="359"/>
            <ac:picMk id="3" creationId="{B8163433-2C28-4B06-B502-9C6CEEBAE16D}"/>
          </ac:picMkLst>
        </pc:picChg>
        <pc:picChg chg="del">
          <ac:chgData name="Prabir Ghosh Roy" userId="d6babd79e45a7020" providerId="LiveId" clId="{59832B18-32E4-4BA2-BB16-2E50F17781EC}" dt="2020-04-19T22:08:12.132" v="260"/>
          <ac:picMkLst>
            <pc:docMk/>
            <pc:sldMk cId="0" sldId="359"/>
            <ac:picMk id="5" creationId="{E74B53C2-4ABA-42F6-9785-BBAD6ADC575B}"/>
          </ac:picMkLst>
        </pc:picChg>
        <pc:picChg chg="add mod modCrop">
          <ac:chgData name="Prabir Ghosh Roy" userId="d6babd79e45a7020" providerId="LiveId" clId="{59832B18-32E4-4BA2-BB16-2E50F17781EC}" dt="2020-04-19T21:43:08.010" v="77" actId="1036"/>
          <ac:picMkLst>
            <pc:docMk/>
            <pc:sldMk cId="0" sldId="359"/>
            <ac:picMk id="6" creationId="{9A77E7B7-2DCF-428E-8C02-3DAB55D94AF3}"/>
          </ac:picMkLst>
        </pc:picChg>
        <pc:picChg chg="add mod">
          <ac:chgData name="Prabir Ghosh Roy" userId="d6babd79e45a7020" providerId="LiveId" clId="{59832B18-32E4-4BA2-BB16-2E50F17781EC}" dt="2020-04-19T22:06:05.827" v="238" actId="1038"/>
          <ac:picMkLst>
            <pc:docMk/>
            <pc:sldMk cId="0" sldId="359"/>
            <ac:picMk id="7" creationId="{D2F41CB4-32CC-4080-8E2F-ED3DF66CB896}"/>
          </ac:picMkLst>
        </pc:picChg>
        <pc:picChg chg="add mod modCrop">
          <ac:chgData name="Prabir Ghosh Roy" userId="d6babd79e45a7020" providerId="LiveId" clId="{59832B18-32E4-4BA2-BB16-2E50F17781EC}" dt="2020-04-19T22:03:52.334" v="220" actId="1035"/>
          <ac:picMkLst>
            <pc:docMk/>
            <pc:sldMk cId="0" sldId="359"/>
            <ac:picMk id="8" creationId="{9E8E8840-BC3F-4CAA-BA9E-09C6D78419B1}"/>
          </ac:picMkLst>
        </pc:picChg>
        <pc:picChg chg="add del mod">
          <ac:chgData name="Prabir Ghosh Roy" userId="d6babd79e45a7020" providerId="LiveId" clId="{59832B18-32E4-4BA2-BB16-2E50F17781EC}" dt="2020-04-19T22:06:09.797" v="239" actId="478"/>
          <ac:picMkLst>
            <pc:docMk/>
            <pc:sldMk cId="0" sldId="359"/>
            <ac:picMk id="9" creationId="{6657DA89-2F2D-4EBB-B5F8-C217BF988D86}"/>
          </ac:picMkLst>
        </pc:picChg>
        <pc:picChg chg="add mod">
          <ac:chgData name="Prabir Ghosh Roy" userId="d6babd79e45a7020" providerId="LiveId" clId="{59832B18-32E4-4BA2-BB16-2E50F17781EC}" dt="2020-04-19T22:07:16.192" v="256" actId="1036"/>
          <ac:picMkLst>
            <pc:docMk/>
            <pc:sldMk cId="0" sldId="359"/>
            <ac:picMk id="10" creationId="{58DF2A1B-8980-4F99-A26E-9FFDEB538452}"/>
          </ac:picMkLst>
        </pc:picChg>
        <pc:inkChg chg="add">
          <ac:chgData name="Prabir Ghosh Roy" userId="d6babd79e45a7020" providerId="LiveId" clId="{59832B18-32E4-4BA2-BB16-2E50F17781EC}" dt="2020-04-19T22:08:12.132" v="260"/>
          <ac:inkMkLst>
            <pc:docMk/>
            <pc:sldMk cId="0" sldId="359"/>
            <ac:inkMk id="2" creationId="{6EA5CD90-D5C5-4F36-9A03-1DA28D359728}"/>
          </ac:inkMkLst>
        </pc:inkChg>
        <pc:inkChg chg="del">
          <ac:chgData name="Prabir Ghosh Roy" userId="d6babd79e45a7020" providerId="LiveId" clId="{59832B18-32E4-4BA2-BB16-2E50F17781EC}" dt="2020-04-19T22:08:12.132" v="260"/>
          <ac:inkMkLst>
            <pc:docMk/>
            <pc:sldMk cId="0" sldId="359"/>
            <ac:inkMk id="4" creationId="{39C9ACA3-169D-4F95-BFBA-3F2B13053D84}"/>
          </ac:inkMkLst>
        </pc:inkChg>
      </pc:sldChg>
      <pc:sldChg chg="addSp delSp modSp del">
        <pc:chgData name="Prabir Ghosh Roy" userId="d6babd79e45a7020" providerId="LiveId" clId="{59832B18-32E4-4BA2-BB16-2E50F17781EC}" dt="2020-04-19T22:10:49.312" v="261" actId="47"/>
        <pc:sldMkLst>
          <pc:docMk/>
          <pc:sldMk cId="0" sldId="360"/>
        </pc:sldMkLst>
        <pc:picChg chg="add mod">
          <ac:chgData name="Prabir Ghosh Roy" userId="d6babd79e45a7020" providerId="LiveId" clId="{59832B18-32E4-4BA2-BB16-2E50F17781EC}" dt="2020-04-19T21:37:23.306" v="21" actId="1076"/>
          <ac:picMkLst>
            <pc:docMk/>
            <pc:sldMk cId="0" sldId="360"/>
            <ac:picMk id="4" creationId="{03068F71-F80A-487D-AC5B-056B81594A45}"/>
          </ac:picMkLst>
        </pc:picChg>
        <pc:picChg chg="add del">
          <ac:chgData name="Prabir Ghosh Roy" userId="d6babd79e45a7020" providerId="LiveId" clId="{59832B18-32E4-4BA2-BB16-2E50F17781EC}" dt="2020-04-19T22:05:49.171" v="235" actId="478"/>
          <ac:picMkLst>
            <pc:docMk/>
            <pc:sldMk cId="0" sldId="360"/>
            <ac:picMk id="5" creationId="{127573EF-6A5B-44A8-97EC-8D3CF5F559B2}"/>
          </ac:picMkLst>
        </pc:picChg>
        <pc:picChg chg="add">
          <ac:chgData name="Prabir Ghosh Roy" userId="d6babd79e45a7020" providerId="LiveId" clId="{59832B18-32E4-4BA2-BB16-2E50F17781EC}" dt="2020-04-19T21:38:39.455" v="33"/>
          <ac:picMkLst>
            <pc:docMk/>
            <pc:sldMk cId="0" sldId="360"/>
            <ac:picMk id="6" creationId="{F25F6495-9B58-43C0-A3C4-B7A3A0FB44B9}"/>
          </ac:picMkLst>
        </pc:picChg>
        <pc:picChg chg="add del">
          <ac:chgData name="Prabir Ghosh Roy" userId="d6babd79e45a7020" providerId="LiveId" clId="{59832B18-32E4-4BA2-BB16-2E50F17781EC}" dt="2020-04-19T22:04:00.504" v="221" actId="478"/>
          <ac:picMkLst>
            <pc:docMk/>
            <pc:sldMk cId="0" sldId="360"/>
            <ac:picMk id="7" creationId="{87D27CF9-9AFE-465F-8C8D-DAA56603E5AD}"/>
          </ac:picMkLst>
        </pc:picChg>
        <pc:picChg chg="add">
          <ac:chgData name="Prabir Ghosh Roy" userId="d6babd79e45a7020" providerId="LiveId" clId="{59832B18-32E4-4BA2-BB16-2E50F17781EC}" dt="2020-04-19T21:43:59.039" v="84"/>
          <ac:picMkLst>
            <pc:docMk/>
            <pc:sldMk cId="0" sldId="360"/>
            <ac:picMk id="8" creationId="{AB47A110-D402-4C1C-8045-0272C3901C91}"/>
          </ac:picMkLst>
        </pc:picChg>
        <pc:picChg chg="add del mod">
          <ac:chgData name="Prabir Ghosh Roy" userId="d6babd79e45a7020" providerId="LiveId" clId="{59832B18-32E4-4BA2-BB16-2E50F17781EC}" dt="2020-04-19T21:44:54.368" v="93" actId="478"/>
          <ac:picMkLst>
            <pc:docMk/>
            <pc:sldMk cId="0" sldId="360"/>
            <ac:picMk id="9" creationId="{90EF5C99-1436-4B56-A2CE-F6FF172F0529}"/>
          </ac:picMkLst>
        </pc:picChg>
        <pc:picChg chg="add mod modCrop">
          <ac:chgData name="Prabir Ghosh Roy" userId="d6babd79e45a7020" providerId="LiveId" clId="{59832B18-32E4-4BA2-BB16-2E50F17781EC}" dt="2020-04-19T21:59:05.232" v="187" actId="1035"/>
          <ac:picMkLst>
            <pc:docMk/>
            <pc:sldMk cId="0" sldId="360"/>
            <ac:picMk id="10" creationId="{3A1E52C6-26E2-49F6-AAFA-5118116D5A12}"/>
          </ac:picMkLst>
        </pc:picChg>
        <pc:picChg chg="add">
          <ac:chgData name="Prabir Ghosh Roy" userId="d6babd79e45a7020" providerId="LiveId" clId="{59832B18-32E4-4BA2-BB16-2E50F17781EC}" dt="2020-04-19T22:04:01.282" v="222"/>
          <ac:picMkLst>
            <pc:docMk/>
            <pc:sldMk cId="0" sldId="360"/>
            <ac:picMk id="11" creationId="{C24124F5-2F7A-4E5B-BBAA-F3327B14F298}"/>
          </ac:picMkLst>
        </pc:picChg>
        <pc:picChg chg="add mod">
          <ac:chgData name="Prabir Ghosh Roy" userId="d6babd79e45a7020" providerId="LiveId" clId="{59832B18-32E4-4BA2-BB16-2E50F17781EC}" dt="2020-04-19T22:06:01.899" v="237" actId="1076"/>
          <ac:picMkLst>
            <pc:docMk/>
            <pc:sldMk cId="0" sldId="360"/>
            <ac:picMk id="12" creationId="{BF972E85-45B7-4CEB-BE0B-ECCC735CD358}"/>
          </ac:picMkLst>
        </pc:picChg>
        <pc:picChg chg="add">
          <ac:chgData name="Prabir Ghosh Roy" userId="d6babd79e45a7020" providerId="LiveId" clId="{59832B18-32E4-4BA2-BB16-2E50F17781EC}" dt="2020-04-19T22:07:22.125" v="257"/>
          <ac:picMkLst>
            <pc:docMk/>
            <pc:sldMk cId="0" sldId="360"/>
            <ac:picMk id="13" creationId="{003D6DB5-6B7B-4A73-A175-CF1F82914298}"/>
          </ac:picMkLst>
        </pc:picChg>
      </pc:sldChg>
      <pc:sldChg chg="addSp delSp modSp del">
        <pc:chgData name="Prabir Ghosh Roy" userId="d6babd79e45a7020" providerId="LiveId" clId="{59832B18-32E4-4BA2-BB16-2E50F17781EC}" dt="2020-04-19T22:10:49.312" v="261" actId="47"/>
        <pc:sldMkLst>
          <pc:docMk/>
          <pc:sldMk cId="0" sldId="361"/>
        </pc:sldMkLst>
        <pc:picChg chg="add del">
          <ac:chgData name="Prabir Ghosh Roy" userId="d6babd79e45a7020" providerId="LiveId" clId="{59832B18-32E4-4BA2-BB16-2E50F17781EC}" dt="2020-04-19T21:37:30.341" v="22" actId="478"/>
          <ac:picMkLst>
            <pc:docMk/>
            <pc:sldMk cId="0" sldId="361"/>
            <ac:picMk id="4" creationId="{7690C555-7E49-4DF6-A651-CAF8D96D62BC}"/>
          </ac:picMkLst>
        </pc:picChg>
        <pc:picChg chg="add">
          <ac:chgData name="Prabir Ghosh Roy" userId="d6babd79e45a7020" providerId="LiveId" clId="{59832B18-32E4-4BA2-BB16-2E50F17781EC}" dt="2020-04-19T21:37:31.141" v="23"/>
          <ac:picMkLst>
            <pc:docMk/>
            <pc:sldMk cId="0" sldId="361"/>
            <ac:picMk id="5" creationId="{482FBCB7-C2C3-493F-B5E3-3037AC2596B5}"/>
          </ac:picMkLst>
        </pc:picChg>
        <pc:picChg chg="add del">
          <ac:chgData name="Prabir Ghosh Roy" userId="d6babd79e45a7020" providerId="LiveId" clId="{59832B18-32E4-4BA2-BB16-2E50F17781EC}" dt="2020-04-19T22:06:19.059" v="240" actId="478"/>
          <ac:picMkLst>
            <pc:docMk/>
            <pc:sldMk cId="0" sldId="361"/>
            <ac:picMk id="6" creationId="{69E1FFD4-D4C2-4932-9B53-E15F037E6319}"/>
          </ac:picMkLst>
        </pc:picChg>
        <pc:picChg chg="add mod">
          <ac:chgData name="Prabir Ghosh Roy" userId="d6babd79e45a7020" providerId="LiveId" clId="{59832B18-32E4-4BA2-BB16-2E50F17781EC}" dt="2020-04-19T21:38:30.702" v="32" actId="1076"/>
          <ac:picMkLst>
            <pc:docMk/>
            <pc:sldMk cId="0" sldId="361"/>
            <ac:picMk id="7" creationId="{C1A5FACA-493A-4236-970A-B53107D486EC}"/>
          </ac:picMkLst>
        </pc:picChg>
        <pc:picChg chg="add">
          <ac:chgData name="Prabir Ghosh Roy" userId="d6babd79e45a7020" providerId="LiveId" clId="{59832B18-32E4-4BA2-BB16-2E50F17781EC}" dt="2020-04-19T21:39:02.940" v="37"/>
          <ac:picMkLst>
            <pc:docMk/>
            <pc:sldMk cId="0" sldId="361"/>
            <ac:picMk id="8" creationId="{C332A0F5-E291-488D-BE7E-43D2C96F6CCD}"/>
          </ac:picMkLst>
        </pc:picChg>
        <pc:picChg chg="add del mod modCrop">
          <ac:chgData name="Prabir Ghosh Roy" userId="d6babd79e45a7020" providerId="LiveId" clId="{59832B18-32E4-4BA2-BB16-2E50F17781EC}" dt="2020-04-19T22:04:05.414" v="223" actId="478"/>
          <ac:picMkLst>
            <pc:docMk/>
            <pc:sldMk cId="0" sldId="361"/>
            <ac:picMk id="9" creationId="{15FA359F-FDAB-4F8B-A0D5-6F55B1B2BAB1}"/>
          </ac:picMkLst>
        </pc:picChg>
        <pc:picChg chg="add del">
          <ac:chgData name="Prabir Ghosh Roy" userId="d6babd79e45a7020" providerId="LiveId" clId="{59832B18-32E4-4BA2-BB16-2E50F17781EC}" dt="2020-04-19T22:06:21.062" v="241" actId="478"/>
          <ac:picMkLst>
            <pc:docMk/>
            <pc:sldMk cId="0" sldId="361"/>
            <ac:picMk id="10" creationId="{99E048CA-EB1F-43AF-99C9-8B54DA7BB975}"/>
          </ac:picMkLst>
        </pc:picChg>
        <pc:picChg chg="add del">
          <ac:chgData name="Prabir Ghosh Roy" userId="d6babd79e45a7020" providerId="LiveId" clId="{59832B18-32E4-4BA2-BB16-2E50F17781EC}" dt="2020-04-19T21:59:14.009" v="188" actId="478"/>
          <ac:picMkLst>
            <pc:docMk/>
            <pc:sldMk cId="0" sldId="361"/>
            <ac:picMk id="11" creationId="{B408DF3E-66D3-49E4-9296-D2B28646A547}"/>
          </ac:picMkLst>
        </pc:picChg>
        <pc:picChg chg="add del mod">
          <ac:chgData name="Prabir Ghosh Roy" userId="d6babd79e45a7020" providerId="LiveId" clId="{59832B18-32E4-4BA2-BB16-2E50F17781EC}" dt="2020-04-19T21:59:52.517" v="200" actId="478"/>
          <ac:picMkLst>
            <pc:docMk/>
            <pc:sldMk cId="0" sldId="361"/>
            <ac:picMk id="12" creationId="{030F7AE7-0E40-434A-8F9D-B4F28694E9CA}"/>
          </ac:picMkLst>
        </pc:picChg>
        <pc:picChg chg="add">
          <ac:chgData name="Prabir Ghosh Roy" userId="d6babd79e45a7020" providerId="LiveId" clId="{59832B18-32E4-4BA2-BB16-2E50F17781EC}" dt="2020-04-19T21:59:14.830" v="189"/>
          <ac:picMkLst>
            <pc:docMk/>
            <pc:sldMk cId="0" sldId="361"/>
            <ac:picMk id="13" creationId="{EDB3EBA4-0555-4B38-9C74-424F785B5ED8}"/>
          </ac:picMkLst>
        </pc:picChg>
        <pc:picChg chg="add">
          <ac:chgData name="Prabir Ghosh Roy" userId="d6babd79e45a7020" providerId="LiveId" clId="{59832B18-32E4-4BA2-BB16-2E50F17781EC}" dt="2020-04-19T21:59:53.297" v="201"/>
          <ac:picMkLst>
            <pc:docMk/>
            <pc:sldMk cId="0" sldId="361"/>
            <ac:picMk id="14" creationId="{5D98A5D9-F05F-44F4-9D58-538B629BC7B3}"/>
          </ac:picMkLst>
        </pc:picChg>
        <pc:picChg chg="add">
          <ac:chgData name="Prabir Ghosh Roy" userId="d6babd79e45a7020" providerId="LiveId" clId="{59832B18-32E4-4BA2-BB16-2E50F17781EC}" dt="2020-04-19T22:04:05.814" v="224"/>
          <ac:picMkLst>
            <pc:docMk/>
            <pc:sldMk cId="0" sldId="361"/>
            <ac:picMk id="15" creationId="{D13E0FAE-0E5D-47C9-B1F8-2B15C6FE14C9}"/>
          </ac:picMkLst>
        </pc:picChg>
        <pc:picChg chg="add">
          <ac:chgData name="Prabir Ghosh Roy" userId="d6babd79e45a7020" providerId="LiveId" clId="{59832B18-32E4-4BA2-BB16-2E50F17781EC}" dt="2020-04-19T22:06:21.810" v="242"/>
          <ac:picMkLst>
            <pc:docMk/>
            <pc:sldMk cId="0" sldId="361"/>
            <ac:picMk id="16" creationId="{4BD76655-DFD9-4ED3-8963-1DE52A602D25}"/>
          </ac:picMkLst>
        </pc:picChg>
        <pc:picChg chg="add">
          <ac:chgData name="Prabir Ghosh Roy" userId="d6babd79e45a7020" providerId="LiveId" clId="{59832B18-32E4-4BA2-BB16-2E50F17781EC}" dt="2020-04-19T22:07:27.174" v="258"/>
          <ac:picMkLst>
            <pc:docMk/>
            <pc:sldMk cId="0" sldId="361"/>
            <ac:picMk id="17" creationId="{1F836FBB-4B18-473D-8B27-89A0AB3A93F6}"/>
          </ac:picMkLst>
        </pc:picChg>
      </pc:sldChg>
      <pc:sldChg chg="addSp delSp modSp del">
        <pc:chgData name="Prabir Ghosh Roy" userId="d6babd79e45a7020" providerId="LiveId" clId="{59832B18-32E4-4BA2-BB16-2E50F17781EC}" dt="2020-04-19T22:10:49.312" v="261" actId="47"/>
        <pc:sldMkLst>
          <pc:docMk/>
          <pc:sldMk cId="0" sldId="362"/>
        </pc:sldMkLst>
        <pc:picChg chg="add">
          <ac:chgData name="Prabir Ghosh Roy" userId="d6babd79e45a7020" providerId="LiveId" clId="{59832B18-32E4-4BA2-BB16-2E50F17781EC}" dt="2020-04-19T21:37:34.772" v="24"/>
          <ac:picMkLst>
            <pc:docMk/>
            <pc:sldMk cId="0" sldId="362"/>
            <ac:picMk id="4" creationId="{B11156B4-C446-446B-9760-906390492D1D}"/>
          </ac:picMkLst>
        </pc:picChg>
        <pc:picChg chg="add del mod">
          <ac:chgData name="Prabir Ghosh Roy" userId="d6babd79e45a7020" providerId="LiveId" clId="{59832B18-32E4-4BA2-BB16-2E50F17781EC}" dt="2020-04-19T22:06:25.656" v="243" actId="478"/>
          <ac:picMkLst>
            <pc:docMk/>
            <pc:sldMk cId="0" sldId="362"/>
            <ac:picMk id="5" creationId="{2B04CA98-4BAC-4DBE-B3F8-EF132403D119}"/>
          </ac:picMkLst>
        </pc:picChg>
        <pc:picChg chg="add">
          <ac:chgData name="Prabir Ghosh Roy" userId="d6babd79e45a7020" providerId="LiveId" clId="{59832B18-32E4-4BA2-BB16-2E50F17781EC}" dt="2020-04-19T21:38:42.256" v="34"/>
          <ac:picMkLst>
            <pc:docMk/>
            <pc:sldMk cId="0" sldId="362"/>
            <ac:picMk id="6" creationId="{CA5525FA-0AD8-4DBE-9B40-51ACC40A7CF4}"/>
          </ac:picMkLst>
        </pc:picChg>
        <pc:picChg chg="add del mod">
          <ac:chgData name="Prabir Ghosh Roy" userId="d6babd79e45a7020" providerId="LiveId" clId="{59832B18-32E4-4BA2-BB16-2E50F17781EC}" dt="2020-04-19T21:45:57.138" v="104" actId="478"/>
          <ac:picMkLst>
            <pc:docMk/>
            <pc:sldMk cId="0" sldId="362"/>
            <ac:picMk id="7" creationId="{7532B0D7-A6AF-4F55-8744-F24EA7F510FD}"/>
          </ac:picMkLst>
        </pc:picChg>
        <pc:picChg chg="add mod">
          <ac:chgData name="Prabir Ghosh Roy" userId="d6babd79e45a7020" providerId="LiveId" clId="{59832B18-32E4-4BA2-BB16-2E50F17781EC}" dt="2020-04-19T21:39:53.664" v="39" actId="1076"/>
          <ac:picMkLst>
            <pc:docMk/>
            <pc:sldMk cId="0" sldId="362"/>
            <ac:picMk id="8" creationId="{AFB03811-5632-4E2F-9685-E58FC80ADE8A}"/>
          </ac:picMkLst>
        </pc:picChg>
        <pc:picChg chg="add mod modCrop">
          <ac:chgData name="Prabir Ghosh Roy" userId="d6babd79e45a7020" providerId="LiveId" clId="{59832B18-32E4-4BA2-BB16-2E50F17781EC}" dt="2020-04-19T21:40:53.900" v="55" actId="1035"/>
          <ac:picMkLst>
            <pc:docMk/>
            <pc:sldMk cId="0" sldId="362"/>
            <ac:picMk id="9" creationId="{1A617A16-E866-45AF-8051-BC858C1C904C}"/>
          </ac:picMkLst>
        </pc:picChg>
        <pc:picChg chg="add del">
          <ac:chgData name="Prabir Ghosh Roy" userId="d6babd79e45a7020" providerId="LiveId" clId="{59832B18-32E4-4BA2-BB16-2E50F17781EC}" dt="2020-04-19T22:04:09.424" v="225" actId="478"/>
          <ac:picMkLst>
            <pc:docMk/>
            <pc:sldMk cId="0" sldId="362"/>
            <ac:picMk id="10" creationId="{BB474640-AF77-4C49-B934-B7C2E501D042}"/>
          </ac:picMkLst>
        </pc:picChg>
        <pc:picChg chg="add del mod">
          <ac:chgData name="Prabir Ghosh Roy" userId="d6babd79e45a7020" providerId="LiveId" clId="{59832B18-32E4-4BA2-BB16-2E50F17781EC}" dt="2020-04-19T22:06:27.410" v="245" actId="478"/>
          <ac:picMkLst>
            <pc:docMk/>
            <pc:sldMk cId="0" sldId="362"/>
            <ac:picMk id="11" creationId="{486F037C-2C0E-40D6-AC95-5F6D74B23BE1}"/>
          </ac:picMkLst>
        </pc:picChg>
        <pc:picChg chg="add del mod modCrop">
          <ac:chgData name="Prabir Ghosh Roy" userId="d6babd79e45a7020" providerId="LiveId" clId="{59832B18-32E4-4BA2-BB16-2E50F17781EC}" dt="2020-04-19T21:59:19.135" v="190" actId="478"/>
          <ac:picMkLst>
            <pc:docMk/>
            <pc:sldMk cId="0" sldId="362"/>
            <ac:picMk id="12" creationId="{B1644F58-3BE7-4584-94D1-58D2A1E942D0}"/>
          </ac:picMkLst>
        </pc:picChg>
        <pc:picChg chg="add">
          <ac:chgData name="Prabir Ghosh Roy" userId="d6babd79e45a7020" providerId="LiveId" clId="{59832B18-32E4-4BA2-BB16-2E50F17781EC}" dt="2020-04-19T21:45:57.871" v="105"/>
          <ac:picMkLst>
            <pc:docMk/>
            <pc:sldMk cId="0" sldId="362"/>
            <ac:picMk id="13" creationId="{33F4B7F8-C9E3-4234-8C70-D99C54672DDF}"/>
          </ac:picMkLst>
        </pc:picChg>
        <pc:picChg chg="add del">
          <ac:chgData name="Prabir Ghosh Roy" userId="d6babd79e45a7020" providerId="LiveId" clId="{59832B18-32E4-4BA2-BB16-2E50F17781EC}" dt="2020-04-19T21:46:52.901" v="112"/>
          <ac:picMkLst>
            <pc:docMk/>
            <pc:sldMk cId="0" sldId="362"/>
            <ac:picMk id="14" creationId="{40FD6EFE-7192-4F95-8AE7-E5236DCCFDEA}"/>
          </ac:picMkLst>
        </pc:picChg>
        <pc:picChg chg="add del">
          <ac:chgData name="Prabir Ghosh Roy" userId="d6babd79e45a7020" providerId="LiveId" clId="{59832B18-32E4-4BA2-BB16-2E50F17781EC}" dt="2020-04-19T21:48:22.061" v="128"/>
          <ac:picMkLst>
            <pc:docMk/>
            <pc:sldMk cId="0" sldId="362"/>
            <ac:picMk id="15" creationId="{D432F0CD-2396-4156-BBDA-760B9AF13E50}"/>
          </ac:picMkLst>
        </pc:picChg>
        <pc:picChg chg="add del">
          <ac:chgData name="Prabir Ghosh Roy" userId="d6babd79e45a7020" providerId="LiveId" clId="{59832B18-32E4-4BA2-BB16-2E50F17781EC}" dt="2020-04-19T21:59:29.338" v="192" actId="478"/>
          <ac:picMkLst>
            <pc:docMk/>
            <pc:sldMk cId="0" sldId="362"/>
            <ac:picMk id="16" creationId="{E399E1A1-BD4B-49DB-870E-BD684F25E75F}"/>
          </ac:picMkLst>
        </pc:picChg>
        <pc:picChg chg="add del mod">
          <ac:chgData name="Prabir Ghosh Roy" userId="d6babd79e45a7020" providerId="LiveId" clId="{59832B18-32E4-4BA2-BB16-2E50F17781EC}" dt="2020-04-19T22:00:04.919" v="202" actId="478"/>
          <ac:picMkLst>
            <pc:docMk/>
            <pc:sldMk cId="0" sldId="362"/>
            <ac:picMk id="17" creationId="{6A0B943B-CD29-45E0-AA44-3A7E2EF4461D}"/>
          </ac:picMkLst>
        </pc:picChg>
        <pc:picChg chg="add">
          <ac:chgData name="Prabir Ghosh Roy" userId="d6babd79e45a7020" providerId="LiveId" clId="{59832B18-32E4-4BA2-BB16-2E50F17781EC}" dt="2020-04-19T21:59:20.050" v="191"/>
          <ac:picMkLst>
            <pc:docMk/>
            <pc:sldMk cId="0" sldId="362"/>
            <ac:picMk id="18" creationId="{AE058CBE-B55A-4C57-B346-54401A31DBD2}"/>
          </ac:picMkLst>
        </pc:picChg>
        <pc:picChg chg="add mod">
          <ac:chgData name="Prabir Ghosh Roy" userId="d6babd79e45a7020" providerId="LiveId" clId="{59832B18-32E4-4BA2-BB16-2E50F17781EC}" dt="2020-04-19T21:59:44.036" v="199" actId="1037"/>
          <ac:picMkLst>
            <pc:docMk/>
            <pc:sldMk cId="0" sldId="362"/>
            <ac:picMk id="19" creationId="{218AE941-B0DA-4AF8-AFAB-22269A022A1D}"/>
          </ac:picMkLst>
        </pc:picChg>
        <pc:picChg chg="add mod">
          <ac:chgData name="Prabir Ghosh Roy" userId="d6babd79e45a7020" providerId="LiveId" clId="{59832B18-32E4-4BA2-BB16-2E50F17781EC}" dt="2020-04-19T22:01:18.660" v="215" actId="1036"/>
          <ac:picMkLst>
            <pc:docMk/>
            <pc:sldMk cId="0" sldId="362"/>
            <ac:picMk id="20" creationId="{944B657B-3D8B-4B9D-BD9C-885030018A5F}"/>
          </ac:picMkLst>
        </pc:picChg>
        <pc:picChg chg="add">
          <ac:chgData name="Prabir Ghosh Roy" userId="d6babd79e45a7020" providerId="LiveId" clId="{59832B18-32E4-4BA2-BB16-2E50F17781EC}" dt="2020-04-19T22:04:09.940" v="226"/>
          <ac:picMkLst>
            <pc:docMk/>
            <pc:sldMk cId="0" sldId="362"/>
            <ac:picMk id="21" creationId="{9FFF5B57-6FDF-43AA-9856-CCE0A369D135}"/>
          </ac:picMkLst>
        </pc:picChg>
        <pc:picChg chg="add">
          <ac:chgData name="Prabir Ghosh Roy" userId="d6babd79e45a7020" providerId="LiveId" clId="{59832B18-32E4-4BA2-BB16-2E50F17781EC}" dt="2020-04-19T22:06:28.110" v="246"/>
          <ac:picMkLst>
            <pc:docMk/>
            <pc:sldMk cId="0" sldId="362"/>
            <ac:picMk id="22" creationId="{A77441DF-C248-4FA4-BD6F-CF539B73761E}"/>
          </ac:picMkLst>
        </pc:picChg>
        <pc:picChg chg="add">
          <ac:chgData name="Prabir Ghosh Roy" userId="d6babd79e45a7020" providerId="LiveId" clId="{59832B18-32E4-4BA2-BB16-2E50F17781EC}" dt="2020-04-19T22:07:31.421" v="259"/>
          <ac:picMkLst>
            <pc:docMk/>
            <pc:sldMk cId="0" sldId="362"/>
            <ac:picMk id="23" creationId="{0B0E5F66-60F4-4480-B3FC-8892A6D879CE}"/>
          </ac:picMkLst>
        </pc:picChg>
        <pc:picChg chg="add del mod">
          <ac:chgData name="Prabir Ghosh Roy" userId="d6babd79e45a7020" providerId="LiveId" clId="{59832B18-32E4-4BA2-BB16-2E50F17781EC}" dt="2020-04-19T21:46:56.556" v="114" actId="1076"/>
          <ac:picMkLst>
            <pc:docMk/>
            <pc:sldMk cId="0" sldId="362"/>
            <ac:picMk id="782" creationId="{00000000-0000-0000-0000-000000000000}"/>
          </ac:picMkLst>
        </pc:picChg>
      </pc:sldChg>
      <pc:sldChg chg="addSp delSp modSp">
        <pc:chgData name="Prabir Ghosh Roy" userId="d6babd79e45a7020" providerId="LiveId" clId="{59832B18-32E4-4BA2-BB16-2E50F17781EC}" dt="2020-04-19T22:14:13.262" v="265"/>
        <pc:sldMkLst>
          <pc:docMk/>
          <pc:sldMk cId="0" sldId="363"/>
        </pc:sldMkLst>
        <pc:picChg chg="del">
          <ac:chgData name="Prabir Ghosh Roy" userId="d6babd79e45a7020" providerId="LiveId" clId="{59832B18-32E4-4BA2-BB16-2E50F17781EC}" dt="2020-04-19T22:14:00.632" v="264"/>
          <ac:picMkLst>
            <pc:docMk/>
            <pc:sldMk cId="0" sldId="363"/>
            <ac:picMk id="3" creationId="{329117EA-EB26-441E-97B8-9ED5EBE2D88E}"/>
          </ac:picMkLst>
        </pc:picChg>
        <pc:picChg chg="add del mod">
          <ac:chgData name="Prabir Ghosh Roy" userId="d6babd79e45a7020" providerId="LiveId" clId="{59832B18-32E4-4BA2-BB16-2E50F17781EC}" dt="2020-04-19T22:14:13.262" v="265"/>
          <ac:picMkLst>
            <pc:docMk/>
            <pc:sldMk cId="0" sldId="363"/>
            <ac:picMk id="4" creationId="{67D62FE7-8E18-41A0-A01C-69172D9D24D2}"/>
          </ac:picMkLst>
        </pc:picChg>
        <pc:picChg chg="add mod">
          <ac:chgData name="Prabir Ghosh Roy" userId="d6babd79e45a7020" providerId="LiveId" clId="{59832B18-32E4-4BA2-BB16-2E50F17781EC}" dt="2020-04-19T22:14:13.262" v="265"/>
          <ac:picMkLst>
            <pc:docMk/>
            <pc:sldMk cId="0" sldId="363"/>
            <ac:picMk id="6" creationId="{D02E4E15-ECC8-4CE3-A948-4AC08DF635AD}"/>
          </ac:picMkLst>
        </pc:picChg>
        <pc:picChg chg="mod modCrop">
          <ac:chgData name="Prabir Ghosh Roy" userId="d6babd79e45a7020" providerId="LiveId" clId="{59832B18-32E4-4BA2-BB16-2E50F17781EC}" dt="2020-04-19T22:12:50.808" v="263" actId="732"/>
          <ac:picMkLst>
            <pc:docMk/>
            <pc:sldMk cId="0" sldId="363"/>
            <ac:picMk id="787" creationId="{00000000-0000-0000-0000-000000000000}"/>
          </ac:picMkLst>
        </pc:picChg>
        <pc:inkChg chg="add del">
          <ac:chgData name="Prabir Ghosh Roy" userId="d6babd79e45a7020" providerId="LiveId" clId="{59832B18-32E4-4BA2-BB16-2E50F17781EC}" dt="2020-04-19T22:14:13.262" v="265"/>
          <ac:inkMkLst>
            <pc:docMk/>
            <pc:sldMk cId="0" sldId="363"/>
            <ac:inkMk id="2" creationId="{D3E5C958-FEAB-4075-937F-7C1439D609E2}"/>
          </ac:inkMkLst>
        </pc:inkChg>
        <pc:inkChg chg="add">
          <ac:chgData name="Prabir Ghosh Roy" userId="d6babd79e45a7020" providerId="LiveId" clId="{59832B18-32E4-4BA2-BB16-2E50F17781EC}" dt="2020-04-19T22:14:13.262" v="265"/>
          <ac:inkMkLst>
            <pc:docMk/>
            <pc:sldMk cId="0" sldId="363"/>
            <ac:inkMk id="5" creationId="{E1AFA129-CF40-45BF-9116-658BBDD518D3}"/>
          </ac:inkMkLst>
        </pc:inkChg>
      </pc:sldChg>
      <pc:sldChg chg="addSp modSp">
        <pc:chgData name="Prabir Ghosh Roy" userId="d6babd79e45a7020" providerId="LiveId" clId="{59832B18-32E4-4BA2-BB16-2E50F17781EC}" dt="2020-04-19T22:19:53.205" v="270" actId="1035"/>
        <pc:sldMkLst>
          <pc:docMk/>
          <pc:sldMk cId="0" sldId="364"/>
        </pc:sldMkLst>
        <pc:spChg chg="add mod">
          <ac:chgData name="Prabir Ghosh Roy" userId="d6babd79e45a7020" providerId="LiveId" clId="{59832B18-32E4-4BA2-BB16-2E50F17781EC}" dt="2020-04-19T21:50:30.774" v="142" actId="1035"/>
          <ac:spMkLst>
            <pc:docMk/>
            <pc:sldMk cId="0" sldId="364"/>
            <ac:spMk id="2" creationId="{1E749392-F428-40A9-A0FF-7D79B368AD8B}"/>
          </ac:spMkLst>
        </pc:spChg>
        <pc:picChg chg="mod">
          <ac:chgData name="Prabir Ghosh Roy" userId="d6babd79e45a7020" providerId="LiveId" clId="{59832B18-32E4-4BA2-BB16-2E50F17781EC}" dt="2020-04-19T22:19:53.205" v="270" actId="1035"/>
          <ac:picMkLst>
            <pc:docMk/>
            <pc:sldMk cId="0" sldId="364"/>
            <ac:picMk id="3" creationId="{4DE6AC68-54B5-4CCF-899A-D07C41C8B6F3}"/>
          </ac:picMkLst>
        </pc:picChg>
      </pc:sldChg>
      <pc:sldChg chg="addSp delSp">
        <pc:chgData name="Prabir Ghosh Roy" userId="d6babd79e45a7020" providerId="LiveId" clId="{59832B18-32E4-4BA2-BB16-2E50F17781EC}" dt="2020-04-19T21:50:37.611" v="144"/>
        <pc:sldMkLst>
          <pc:docMk/>
          <pc:sldMk cId="0" sldId="365"/>
        </pc:sldMkLst>
        <pc:spChg chg="add del">
          <ac:chgData name="Prabir Ghosh Roy" userId="d6babd79e45a7020" providerId="LiveId" clId="{59832B18-32E4-4BA2-BB16-2E50F17781EC}" dt="2020-04-19T21:50:37.108" v="143" actId="478"/>
          <ac:spMkLst>
            <pc:docMk/>
            <pc:sldMk cId="0" sldId="365"/>
            <ac:spMk id="5" creationId="{11B3028D-DD59-412C-9AE0-E197C9B3BDB8}"/>
          </ac:spMkLst>
        </pc:spChg>
        <pc:spChg chg="add">
          <ac:chgData name="Prabir Ghosh Roy" userId="d6babd79e45a7020" providerId="LiveId" clId="{59832B18-32E4-4BA2-BB16-2E50F17781EC}" dt="2020-04-19T21:50:37.611" v="144"/>
          <ac:spMkLst>
            <pc:docMk/>
            <pc:sldMk cId="0" sldId="365"/>
            <ac:spMk id="6" creationId="{B0DD3733-2267-4644-9556-047D2E107C3A}"/>
          </ac:spMkLst>
        </pc:spChg>
      </pc:sldChg>
      <pc:sldChg chg="addSp delSp modSp">
        <pc:chgData name="Prabir Ghosh Roy" userId="d6babd79e45a7020" providerId="LiveId" clId="{59832B18-32E4-4BA2-BB16-2E50F17781EC}" dt="2020-04-19T22:16:57.137" v="269"/>
        <pc:sldMkLst>
          <pc:docMk/>
          <pc:sldMk cId="0" sldId="366"/>
        </pc:sldMkLst>
        <pc:spChg chg="add">
          <ac:chgData name="Prabir Ghosh Roy" userId="d6babd79e45a7020" providerId="LiveId" clId="{59832B18-32E4-4BA2-BB16-2E50F17781EC}" dt="2020-04-19T21:50:41.587" v="145"/>
          <ac:spMkLst>
            <pc:docMk/>
            <pc:sldMk cId="0" sldId="366"/>
            <ac:spMk id="6" creationId="{8FD17F7C-7993-426D-A1BC-0FB12A449DCB}"/>
          </ac:spMkLst>
        </pc:spChg>
        <pc:spChg chg="add del mod">
          <ac:chgData name="Prabir Ghosh Roy" userId="d6babd79e45a7020" providerId="LiveId" clId="{59832B18-32E4-4BA2-BB16-2E50F17781EC}" dt="2020-04-19T21:52:42.270" v="164" actId="478"/>
          <ac:spMkLst>
            <pc:docMk/>
            <pc:sldMk cId="0" sldId="366"/>
            <ac:spMk id="7" creationId="{E0082577-6D6C-4B53-ABC6-4B08CC61DF0A}"/>
          </ac:spMkLst>
        </pc:spChg>
        <pc:spChg chg="add">
          <ac:chgData name="Prabir Ghosh Roy" userId="d6babd79e45a7020" providerId="LiveId" clId="{59832B18-32E4-4BA2-BB16-2E50F17781EC}" dt="2020-04-19T21:52:43.198" v="165"/>
          <ac:spMkLst>
            <pc:docMk/>
            <pc:sldMk cId="0" sldId="366"/>
            <ac:spMk id="8" creationId="{9441442B-51EC-40CD-A03D-20AD04BA6D38}"/>
          </ac:spMkLst>
        </pc:spChg>
        <pc:picChg chg="del">
          <ac:chgData name="Prabir Ghosh Roy" userId="d6babd79e45a7020" providerId="LiveId" clId="{59832B18-32E4-4BA2-BB16-2E50F17781EC}" dt="2020-04-19T22:15:00.960" v="266"/>
          <ac:picMkLst>
            <pc:docMk/>
            <pc:sldMk cId="0" sldId="366"/>
            <ac:picMk id="2" creationId="{B3D03E89-BF85-467E-BAD4-A8348692933B}"/>
          </ac:picMkLst>
        </pc:picChg>
        <pc:picChg chg="add del mod">
          <ac:chgData name="Prabir Ghosh Roy" userId="d6babd79e45a7020" providerId="LiveId" clId="{59832B18-32E4-4BA2-BB16-2E50F17781EC}" dt="2020-04-19T22:15:18.427" v="267"/>
          <ac:picMkLst>
            <pc:docMk/>
            <pc:sldMk cId="0" sldId="366"/>
            <ac:picMk id="3" creationId="{3D1E3F81-00F2-40F9-9036-D73348DD8CBD}"/>
          </ac:picMkLst>
        </pc:picChg>
        <pc:picChg chg="add del mod">
          <ac:chgData name="Prabir Ghosh Roy" userId="d6babd79e45a7020" providerId="LiveId" clId="{59832B18-32E4-4BA2-BB16-2E50F17781EC}" dt="2020-04-19T22:15:32.190" v="268"/>
          <ac:picMkLst>
            <pc:docMk/>
            <pc:sldMk cId="0" sldId="366"/>
            <ac:picMk id="5" creationId="{52B4BB65-9E44-43F7-91C1-6E8F9189D971}"/>
          </ac:picMkLst>
        </pc:picChg>
        <pc:picChg chg="add">
          <ac:chgData name="Prabir Ghosh Roy" userId="d6babd79e45a7020" providerId="LiveId" clId="{59832B18-32E4-4BA2-BB16-2E50F17781EC}" dt="2020-04-19T21:54:16.758" v="180"/>
          <ac:picMkLst>
            <pc:docMk/>
            <pc:sldMk cId="0" sldId="366"/>
            <ac:picMk id="9" creationId="{75C67972-506E-4010-B34B-1B34297332AB}"/>
          </ac:picMkLst>
        </pc:picChg>
        <pc:picChg chg="add del mod">
          <ac:chgData name="Prabir Ghosh Roy" userId="d6babd79e45a7020" providerId="LiveId" clId="{59832B18-32E4-4BA2-BB16-2E50F17781EC}" dt="2020-04-19T22:16:57.137" v="269"/>
          <ac:picMkLst>
            <pc:docMk/>
            <pc:sldMk cId="0" sldId="366"/>
            <ac:picMk id="11" creationId="{05788C02-0979-4708-8FDC-FBED023AFDDF}"/>
          </ac:picMkLst>
        </pc:picChg>
        <pc:picChg chg="add mod">
          <ac:chgData name="Prabir Ghosh Roy" userId="d6babd79e45a7020" providerId="LiveId" clId="{59832B18-32E4-4BA2-BB16-2E50F17781EC}" dt="2020-04-19T22:16:57.137" v="269"/>
          <ac:picMkLst>
            <pc:docMk/>
            <pc:sldMk cId="0" sldId="366"/>
            <ac:picMk id="13" creationId="{6F3D5FDB-4DE1-4BB3-9383-7E179AEF3EA1}"/>
          </ac:picMkLst>
        </pc:picChg>
        <pc:inkChg chg="add del">
          <ac:chgData name="Prabir Ghosh Roy" userId="d6babd79e45a7020" providerId="LiveId" clId="{59832B18-32E4-4BA2-BB16-2E50F17781EC}" dt="2020-04-19T22:15:32.190" v="268"/>
          <ac:inkMkLst>
            <pc:docMk/>
            <pc:sldMk cId="0" sldId="366"/>
            <ac:inkMk id="4" creationId="{118027A0-529B-4904-8580-578CBD2B9732}"/>
          </ac:inkMkLst>
        </pc:inkChg>
        <pc:inkChg chg="add del">
          <ac:chgData name="Prabir Ghosh Roy" userId="d6babd79e45a7020" providerId="LiveId" clId="{59832B18-32E4-4BA2-BB16-2E50F17781EC}" dt="2020-04-19T22:16:57.137" v="269"/>
          <ac:inkMkLst>
            <pc:docMk/>
            <pc:sldMk cId="0" sldId="366"/>
            <ac:inkMk id="10" creationId="{F5773F2D-5CED-4357-9F07-A57BDB85F144}"/>
          </ac:inkMkLst>
        </pc:inkChg>
        <pc:inkChg chg="add">
          <ac:chgData name="Prabir Ghosh Roy" userId="d6babd79e45a7020" providerId="LiveId" clId="{59832B18-32E4-4BA2-BB16-2E50F17781EC}" dt="2020-04-19T22:16:57.137" v="269"/>
          <ac:inkMkLst>
            <pc:docMk/>
            <pc:sldMk cId="0" sldId="366"/>
            <ac:inkMk id="12" creationId="{7E67C20A-314E-49D3-9A71-681BDC2C61A2}"/>
          </ac:inkMkLst>
        </pc:inkChg>
      </pc:sldChg>
      <pc:sldChg chg="addSp modSp">
        <pc:chgData name="Prabir Ghosh Roy" userId="d6babd79e45a7020" providerId="LiveId" clId="{59832B18-32E4-4BA2-BB16-2E50F17781EC}" dt="2020-04-19T21:54:13.276" v="179" actId="1076"/>
        <pc:sldMkLst>
          <pc:docMk/>
          <pc:sldMk cId="0" sldId="367"/>
        </pc:sldMkLst>
        <pc:spChg chg="add">
          <ac:chgData name="Prabir Ghosh Roy" userId="d6babd79e45a7020" providerId="LiveId" clId="{59832B18-32E4-4BA2-BB16-2E50F17781EC}" dt="2020-04-19T21:50:44.686" v="146"/>
          <ac:spMkLst>
            <pc:docMk/>
            <pc:sldMk cId="0" sldId="367"/>
            <ac:spMk id="5" creationId="{2263294E-A8D4-4DC2-97E9-B8EDA07BC440}"/>
          </ac:spMkLst>
        </pc:spChg>
        <pc:spChg chg="add mod">
          <ac:chgData name="Prabir Ghosh Roy" userId="d6babd79e45a7020" providerId="LiveId" clId="{59832B18-32E4-4BA2-BB16-2E50F17781EC}" dt="2020-04-19T21:52:34.772" v="163" actId="1076"/>
          <ac:spMkLst>
            <pc:docMk/>
            <pc:sldMk cId="0" sldId="367"/>
            <ac:spMk id="6" creationId="{3D0527A7-48A1-490F-820E-8D01F4EE70BF}"/>
          </ac:spMkLst>
        </pc:spChg>
        <pc:picChg chg="add mod modCrop">
          <ac:chgData name="Prabir Ghosh Roy" userId="d6babd79e45a7020" providerId="LiveId" clId="{59832B18-32E4-4BA2-BB16-2E50F17781EC}" dt="2020-04-19T21:54:13.276" v="179" actId="1076"/>
          <ac:picMkLst>
            <pc:docMk/>
            <pc:sldMk cId="0" sldId="367"/>
            <ac:picMk id="7" creationId="{631AF7FF-412D-4B5A-A96E-E621343493E1}"/>
          </ac:picMkLst>
        </pc:picChg>
        <pc:picChg chg="mod">
          <ac:chgData name="Prabir Ghosh Roy" userId="d6babd79e45a7020" providerId="LiveId" clId="{59832B18-32E4-4BA2-BB16-2E50F17781EC}" dt="2020-04-19T21:54:08.429" v="177" actId="1076"/>
          <ac:picMkLst>
            <pc:docMk/>
            <pc:sldMk cId="0" sldId="367"/>
            <ac:picMk id="815" creationId="{00000000-0000-0000-0000-000000000000}"/>
          </ac:picMkLst>
        </pc:picChg>
      </pc:sldChg>
      <pc:sldChg chg="addSp">
        <pc:chgData name="Prabir Ghosh Roy" userId="d6babd79e45a7020" providerId="LiveId" clId="{59832B18-32E4-4BA2-BB16-2E50F17781EC}" dt="2020-04-19T21:54:22.228" v="181"/>
        <pc:sldMkLst>
          <pc:docMk/>
          <pc:sldMk cId="0" sldId="368"/>
        </pc:sldMkLst>
        <pc:spChg chg="add">
          <ac:chgData name="Prabir Ghosh Roy" userId="d6babd79e45a7020" providerId="LiveId" clId="{59832B18-32E4-4BA2-BB16-2E50F17781EC}" dt="2020-04-19T21:50:52.606" v="147"/>
          <ac:spMkLst>
            <pc:docMk/>
            <pc:sldMk cId="0" sldId="368"/>
            <ac:spMk id="6" creationId="{0D361730-D97A-41CD-9D0C-7B3B89BC1E26}"/>
          </ac:spMkLst>
        </pc:spChg>
        <pc:spChg chg="add">
          <ac:chgData name="Prabir Ghosh Roy" userId="d6babd79e45a7020" providerId="LiveId" clId="{59832B18-32E4-4BA2-BB16-2E50F17781EC}" dt="2020-04-19T21:52:51.116" v="166"/>
          <ac:spMkLst>
            <pc:docMk/>
            <pc:sldMk cId="0" sldId="368"/>
            <ac:spMk id="7" creationId="{A4DF7847-C578-4F42-94B2-6AE7D8545A14}"/>
          </ac:spMkLst>
        </pc:spChg>
        <pc:picChg chg="add">
          <ac:chgData name="Prabir Ghosh Roy" userId="d6babd79e45a7020" providerId="LiveId" clId="{59832B18-32E4-4BA2-BB16-2E50F17781EC}" dt="2020-04-19T21:54:22.228" v="181"/>
          <ac:picMkLst>
            <pc:docMk/>
            <pc:sldMk cId="0" sldId="368"/>
            <ac:picMk id="8" creationId="{BB6A61F9-AE41-48AE-80D5-05023C037AEE}"/>
          </ac:picMkLst>
        </pc:picChg>
      </pc:sldChg>
      <pc:sldChg chg="addSp">
        <pc:chgData name="Prabir Ghosh Roy" userId="d6babd79e45a7020" providerId="LiveId" clId="{59832B18-32E4-4BA2-BB16-2E50F17781EC}" dt="2020-04-19T21:54:24.644" v="182"/>
        <pc:sldMkLst>
          <pc:docMk/>
          <pc:sldMk cId="0" sldId="369"/>
        </pc:sldMkLst>
        <pc:spChg chg="add">
          <ac:chgData name="Prabir Ghosh Roy" userId="d6babd79e45a7020" providerId="LiveId" clId="{59832B18-32E4-4BA2-BB16-2E50F17781EC}" dt="2020-04-19T21:50:57.006" v="148"/>
          <ac:spMkLst>
            <pc:docMk/>
            <pc:sldMk cId="0" sldId="369"/>
            <ac:spMk id="5" creationId="{795AC528-3EE4-47EF-AF1B-51D3FB2817B0}"/>
          </ac:spMkLst>
        </pc:spChg>
        <pc:spChg chg="add">
          <ac:chgData name="Prabir Ghosh Roy" userId="d6babd79e45a7020" providerId="LiveId" clId="{59832B18-32E4-4BA2-BB16-2E50F17781EC}" dt="2020-04-19T21:52:53.274" v="167"/>
          <ac:spMkLst>
            <pc:docMk/>
            <pc:sldMk cId="0" sldId="369"/>
            <ac:spMk id="6" creationId="{DD20333D-9DB7-4D74-8855-AEBBB08A226E}"/>
          </ac:spMkLst>
        </pc:spChg>
        <pc:picChg chg="add">
          <ac:chgData name="Prabir Ghosh Roy" userId="d6babd79e45a7020" providerId="LiveId" clId="{59832B18-32E4-4BA2-BB16-2E50F17781EC}" dt="2020-04-19T21:54:24.644" v="182"/>
          <ac:picMkLst>
            <pc:docMk/>
            <pc:sldMk cId="0" sldId="369"/>
            <ac:picMk id="7" creationId="{292222AF-2BD9-4B5D-BA76-994DBABB9860}"/>
          </ac:picMkLst>
        </pc:picChg>
      </pc:sldChg>
      <pc:sldChg chg="delSp">
        <pc:chgData name="Prabir Ghosh Roy" userId="d6babd79e45a7020" providerId="LiveId" clId="{59832B18-32E4-4BA2-BB16-2E50F17781EC}" dt="2020-04-19T22:57:19.106" v="272" actId="478"/>
        <pc:sldMkLst>
          <pc:docMk/>
          <pc:sldMk cId="0" sldId="384"/>
        </pc:sldMkLst>
        <pc:inkChg chg="del">
          <ac:chgData name="Prabir Ghosh Roy" userId="d6babd79e45a7020" providerId="LiveId" clId="{59832B18-32E4-4BA2-BB16-2E50F17781EC}" dt="2020-04-19T22:57:19.106" v="272" actId="478"/>
          <ac:inkMkLst>
            <pc:docMk/>
            <pc:sldMk cId="0" sldId="384"/>
            <ac:inkMk id="3" creationId="{E6DFA9C0-33D0-429C-A742-C1CFB0329A71}"/>
          </ac:inkMkLst>
        </pc:inkChg>
      </pc:sldChg>
      <pc:sldChg chg="modSp">
        <pc:chgData name="Prabir Ghosh Roy" userId="d6babd79e45a7020" providerId="LiveId" clId="{59832B18-32E4-4BA2-BB16-2E50F17781EC}" dt="2020-04-19T22:58:04.049" v="281" actId="1036"/>
        <pc:sldMkLst>
          <pc:docMk/>
          <pc:sldMk cId="0" sldId="385"/>
        </pc:sldMkLst>
        <pc:picChg chg="mod">
          <ac:chgData name="Prabir Ghosh Roy" userId="d6babd79e45a7020" providerId="LiveId" clId="{59832B18-32E4-4BA2-BB16-2E50F17781EC}" dt="2020-04-19T22:58:04.049" v="281" actId="1036"/>
          <ac:picMkLst>
            <pc:docMk/>
            <pc:sldMk cId="0" sldId="385"/>
            <ac:picMk id="937" creationId="{00000000-0000-0000-0000-000000000000}"/>
          </ac:picMkLst>
        </pc:picChg>
      </pc:sldChg>
      <pc:sldChg chg="modSp">
        <pc:chgData name="Prabir Ghosh Roy" userId="d6babd79e45a7020" providerId="LiveId" clId="{59832B18-32E4-4BA2-BB16-2E50F17781EC}" dt="2020-04-19T22:57:52.378" v="280" actId="1036"/>
        <pc:sldMkLst>
          <pc:docMk/>
          <pc:sldMk cId="0" sldId="386"/>
        </pc:sldMkLst>
        <pc:picChg chg="mod">
          <ac:chgData name="Prabir Ghosh Roy" userId="d6babd79e45a7020" providerId="LiveId" clId="{59832B18-32E4-4BA2-BB16-2E50F17781EC}" dt="2020-04-19T22:57:52.378" v="280" actId="1036"/>
          <ac:picMkLst>
            <pc:docMk/>
            <pc:sldMk cId="0" sldId="386"/>
            <ac:picMk id="945" creationId="{00000000-0000-0000-0000-000000000000}"/>
          </ac:picMkLst>
        </pc:picChg>
      </pc:sldChg>
      <pc:sldChg chg="modSp">
        <pc:chgData name="Prabir Ghosh Roy" userId="d6babd79e45a7020" providerId="LiveId" clId="{59832B18-32E4-4BA2-BB16-2E50F17781EC}" dt="2020-04-19T22:58:24.714" v="285" actId="1036"/>
        <pc:sldMkLst>
          <pc:docMk/>
          <pc:sldMk cId="0" sldId="387"/>
        </pc:sldMkLst>
        <pc:picChg chg="mod">
          <ac:chgData name="Prabir Ghosh Roy" userId="d6babd79e45a7020" providerId="LiveId" clId="{59832B18-32E4-4BA2-BB16-2E50F17781EC}" dt="2020-04-19T22:58:24.714" v="285" actId="1036"/>
          <ac:picMkLst>
            <pc:docMk/>
            <pc:sldMk cId="0" sldId="387"/>
            <ac:picMk id="953" creationId="{00000000-0000-0000-0000-000000000000}"/>
          </ac:picMkLst>
        </pc:picChg>
      </pc:sldChg>
      <pc:sldChg chg="modSp">
        <pc:chgData name="Prabir Ghosh Roy" userId="d6babd79e45a7020" providerId="LiveId" clId="{59832B18-32E4-4BA2-BB16-2E50F17781EC}" dt="2020-04-19T22:58:34.724" v="289" actId="1036"/>
        <pc:sldMkLst>
          <pc:docMk/>
          <pc:sldMk cId="0" sldId="388"/>
        </pc:sldMkLst>
        <pc:picChg chg="mod">
          <ac:chgData name="Prabir Ghosh Roy" userId="d6babd79e45a7020" providerId="LiveId" clId="{59832B18-32E4-4BA2-BB16-2E50F17781EC}" dt="2020-04-19T22:58:34.724" v="289" actId="1036"/>
          <ac:picMkLst>
            <pc:docMk/>
            <pc:sldMk cId="0" sldId="388"/>
            <ac:picMk id="961" creationId="{00000000-0000-0000-0000-000000000000}"/>
          </ac:picMkLst>
        </pc:picChg>
      </pc:sldChg>
      <pc:sldChg chg="addSp delSp modSp">
        <pc:chgData name="Prabir Ghosh Roy" userId="d6babd79e45a7020" providerId="LiveId" clId="{59832B18-32E4-4BA2-BB16-2E50F17781EC}" dt="2020-04-19T23:01:32.028" v="319" actId="478"/>
        <pc:sldMkLst>
          <pc:docMk/>
          <pc:sldMk cId="0" sldId="389"/>
        </pc:sldMkLst>
        <pc:spChg chg="add mod">
          <ac:chgData name="Prabir Ghosh Roy" userId="d6babd79e45a7020" providerId="LiveId" clId="{59832B18-32E4-4BA2-BB16-2E50F17781EC}" dt="2020-04-19T23:01:17.388" v="314" actId="208"/>
          <ac:spMkLst>
            <pc:docMk/>
            <pc:sldMk cId="0" sldId="389"/>
            <ac:spMk id="4" creationId="{F8D05576-5887-49FF-BFE8-81DE54AE1B16}"/>
          </ac:spMkLst>
        </pc:spChg>
        <pc:spChg chg="add mod">
          <ac:chgData name="Prabir Ghosh Roy" userId="d6babd79e45a7020" providerId="LiveId" clId="{59832B18-32E4-4BA2-BB16-2E50F17781EC}" dt="2020-04-19T23:01:23.901" v="316" actId="1076"/>
          <ac:spMkLst>
            <pc:docMk/>
            <pc:sldMk cId="0" sldId="389"/>
            <ac:spMk id="10" creationId="{EA3E60F0-DEED-46FE-9B50-ABA2C9C8FC59}"/>
          </ac:spMkLst>
        </pc:spChg>
        <pc:spChg chg="add del mod">
          <ac:chgData name="Prabir Ghosh Roy" userId="d6babd79e45a7020" providerId="LiveId" clId="{59832B18-32E4-4BA2-BB16-2E50F17781EC}" dt="2020-04-19T23:01:32.028" v="319" actId="478"/>
          <ac:spMkLst>
            <pc:docMk/>
            <pc:sldMk cId="0" sldId="389"/>
            <ac:spMk id="11" creationId="{6E8421C3-08AE-433D-80EA-E980E8A5D9F7}"/>
          </ac:spMkLst>
        </pc:spChg>
        <pc:picChg chg="mod">
          <ac:chgData name="Prabir Ghosh Roy" userId="d6babd79e45a7020" providerId="LiveId" clId="{59832B18-32E4-4BA2-BB16-2E50F17781EC}" dt="2020-04-19T22:59:00.661" v="295" actId="1035"/>
          <ac:picMkLst>
            <pc:docMk/>
            <pc:sldMk cId="0" sldId="389"/>
            <ac:picMk id="970" creationId="{00000000-0000-0000-0000-000000000000}"/>
          </ac:picMkLst>
        </pc:picChg>
        <pc:picChg chg="mod">
          <ac:chgData name="Prabir Ghosh Roy" userId="d6babd79e45a7020" providerId="LiveId" clId="{59832B18-32E4-4BA2-BB16-2E50F17781EC}" dt="2020-04-19T22:59:16.968" v="311" actId="1035"/>
          <ac:picMkLst>
            <pc:docMk/>
            <pc:sldMk cId="0" sldId="389"/>
            <ac:picMk id="971" creationId="{00000000-0000-0000-0000-000000000000}"/>
          </ac:picMkLst>
        </pc:picChg>
      </pc:sldChg>
      <pc:sldChg chg="addSp delSp modSp">
        <pc:chgData name="Prabir Ghosh Roy" userId="d6babd79e45a7020" providerId="LiveId" clId="{59832B18-32E4-4BA2-BB16-2E50F17781EC}" dt="2020-04-19T20:25:38.725" v="0"/>
        <pc:sldMkLst>
          <pc:docMk/>
          <pc:sldMk cId="0" sldId="453"/>
        </pc:sldMkLst>
        <pc:picChg chg="add mod">
          <ac:chgData name="Prabir Ghosh Roy" userId="d6babd79e45a7020" providerId="LiveId" clId="{59832B18-32E4-4BA2-BB16-2E50F17781EC}" dt="2020-04-19T20:25:38.725" v="0"/>
          <ac:picMkLst>
            <pc:docMk/>
            <pc:sldMk cId="0" sldId="453"/>
            <ac:picMk id="2" creationId="{6FD5EB10-1E56-4348-9CA2-5F5DAE986BC1}"/>
          </ac:picMkLst>
        </pc:picChg>
        <pc:picChg chg="del">
          <ac:chgData name="Prabir Ghosh Roy" userId="d6babd79e45a7020" providerId="LiveId" clId="{59832B18-32E4-4BA2-BB16-2E50F17781EC}" dt="2020-04-19T20:25:38.725" v="0"/>
          <ac:picMkLst>
            <pc:docMk/>
            <pc:sldMk cId="0" sldId="453"/>
            <ac:picMk id="12" creationId="{10F782F4-FBDD-410C-8511-8F8E789A6CB3}"/>
          </ac:picMkLst>
        </pc:picChg>
        <pc:inkChg chg="del">
          <ac:chgData name="Prabir Ghosh Roy" userId="d6babd79e45a7020" providerId="LiveId" clId="{59832B18-32E4-4BA2-BB16-2E50F17781EC}" dt="2020-04-19T20:25:38.725" v="0"/>
          <ac:inkMkLst>
            <pc:docMk/>
            <pc:sldMk cId="0" sldId="453"/>
            <ac:inkMk id="11" creationId="{1EC3EFE3-977F-43FF-B261-374A017C0E00}"/>
          </ac:inkMkLst>
        </pc:inkChg>
      </pc:sldChg>
    </pc:docChg>
  </pc:docChgLst>
  <pc:docChgLst>
    <pc:chgData name="Prabir Ghosh Roy" userId="d6babd79e45a7020" providerId="LiveId" clId="{8ABE1463-6D87-4634-B2CC-1A5B86809532}"/>
    <pc:docChg chg="addSld delSld modSld">
      <pc:chgData name="Prabir Ghosh Roy" userId="d6babd79e45a7020" providerId="LiveId" clId="{8ABE1463-6D87-4634-B2CC-1A5B86809532}" dt="2020-04-19T19:10:14.450" v="8"/>
      <pc:docMkLst>
        <pc:docMk/>
      </pc:docMkLst>
      <pc:sldChg chg="addSp delSp modSp">
        <pc:chgData name="Prabir Ghosh Roy" userId="d6babd79e45a7020" providerId="LiveId" clId="{8ABE1463-6D87-4634-B2CC-1A5B86809532}" dt="2020-04-19T16:23:58.420" v="1"/>
        <pc:sldMkLst>
          <pc:docMk/>
          <pc:sldMk cId="0" sldId="330"/>
        </pc:sldMkLst>
        <pc:picChg chg="del">
          <ac:chgData name="Prabir Ghosh Roy" userId="d6babd79e45a7020" providerId="LiveId" clId="{8ABE1463-6D87-4634-B2CC-1A5B86809532}" dt="2020-04-19T16:23:43.507" v="0"/>
          <ac:picMkLst>
            <pc:docMk/>
            <pc:sldMk cId="0" sldId="330"/>
            <ac:picMk id="4" creationId="{BAD35FF2-C571-441B-A5F5-2C19E06EE592}"/>
          </ac:picMkLst>
        </pc:picChg>
        <pc:picChg chg="add del mod">
          <ac:chgData name="Prabir Ghosh Roy" userId="d6babd79e45a7020" providerId="LiveId" clId="{8ABE1463-6D87-4634-B2CC-1A5B86809532}" dt="2020-04-19T16:23:58.420" v="1"/>
          <ac:picMkLst>
            <pc:docMk/>
            <pc:sldMk cId="0" sldId="330"/>
            <ac:picMk id="5" creationId="{CC615BB1-FF71-4460-8A5D-B7EF4C44F3F3}"/>
          </ac:picMkLst>
        </pc:picChg>
        <pc:picChg chg="add mod">
          <ac:chgData name="Prabir Ghosh Roy" userId="d6babd79e45a7020" providerId="LiveId" clId="{8ABE1463-6D87-4634-B2CC-1A5B86809532}" dt="2020-04-19T16:23:58.420" v="1"/>
          <ac:picMkLst>
            <pc:docMk/>
            <pc:sldMk cId="0" sldId="330"/>
            <ac:picMk id="7" creationId="{A03E7FBD-7F43-4F53-B0CF-60F210D2831D}"/>
          </ac:picMkLst>
        </pc:picChg>
        <pc:inkChg chg="del">
          <ac:chgData name="Prabir Ghosh Roy" userId="d6babd79e45a7020" providerId="LiveId" clId="{8ABE1463-6D87-4634-B2CC-1A5B86809532}" dt="2020-04-19T16:23:43.507" v="0"/>
          <ac:inkMkLst>
            <pc:docMk/>
            <pc:sldMk cId="0" sldId="330"/>
            <ac:inkMk id="3" creationId="{08738832-E655-478A-A1DD-02D175D87400}"/>
          </ac:inkMkLst>
        </pc:inkChg>
        <pc:inkChg chg="add">
          <ac:chgData name="Prabir Ghosh Roy" userId="d6babd79e45a7020" providerId="LiveId" clId="{8ABE1463-6D87-4634-B2CC-1A5B86809532}" dt="2020-04-19T16:23:58.420" v="1"/>
          <ac:inkMkLst>
            <pc:docMk/>
            <pc:sldMk cId="0" sldId="330"/>
            <ac:inkMk id="6" creationId="{47B7C905-81A1-4E92-AF80-A57183531893}"/>
          </ac:inkMkLst>
        </pc:inkChg>
      </pc:sldChg>
      <pc:sldChg chg="modSp">
        <pc:chgData name="Prabir Ghosh Roy" userId="d6babd79e45a7020" providerId="LiveId" clId="{8ABE1463-6D87-4634-B2CC-1A5B86809532}" dt="2020-04-19T16:45:24.328" v="2" actId="14100"/>
        <pc:sldMkLst>
          <pc:docMk/>
          <pc:sldMk cId="0" sldId="348"/>
        </pc:sldMkLst>
        <pc:picChg chg="mod">
          <ac:chgData name="Prabir Ghosh Roy" userId="d6babd79e45a7020" providerId="LiveId" clId="{8ABE1463-6D87-4634-B2CC-1A5B86809532}" dt="2020-04-19T16:45:24.328" v="2" actId="14100"/>
          <ac:picMkLst>
            <pc:docMk/>
            <pc:sldMk cId="0" sldId="348"/>
            <ac:picMk id="4" creationId="{2A318347-B52A-4549-ACD1-D75ED78AF7B0}"/>
          </ac:picMkLst>
        </pc:picChg>
      </pc:sldChg>
      <pc:sldChg chg="modSp">
        <pc:chgData name="Prabir Ghosh Roy" userId="d6babd79e45a7020" providerId="LiveId" clId="{8ABE1463-6D87-4634-B2CC-1A5B86809532}" dt="2020-04-19T16:47:12.680" v="3" actId="1076"/>
        <pc:sldMkLst>
          <pc:docMk/>
          <pc:sldMk cId="0" sldId="351"/>
        </pc:sldMkLst>
        <pc:picChg chg="mod">
          <ac:chgData name="Prabir Ghosh Roy" userId="d6babd79e45a7020" providerId="LiveId" clId="{8ABE1463-6D87-4634-B2CC-1A5B86809532}" dt="2020-04-19T16:47:12.680" v="3" actId="1076"/>
          <ac:picMkLst>
            <pc:docMk/>
            <pc:sldMk cId="0" sldId="351"/>
            <ac:picMk id="8" creationId="{0D206BB0-44D0-4C2B-9802-52CE9519BC87}"/>
          </ac:picMkLst>
        </pc:picChg>
      </pc:sldChg>
      <pc:sldChg chg="modSp">
        <pc:chgData name="Prabir Ghosh Roy" userId="d6babd79e45a7020" providerId="LiveId" clId="{8ABE1463-6D87-4634-B2CC-1A5B86809532}" dt="2020-04-19T17:04:03.080" v="4" actId="1076"/>
        <pc:sldMkLst>
          <pc:docMk/>
          <pc:sldMk cId="0" sldId="377"/>
        </pc:sldMkLst>
        <pc:picChg chg="mod">
          <ac:chgData name="Prabir Ghosh Roy" userId="d6babd79e45a7020" providerId="LiveId" clId="{8ABE1463-6D87-4634-B2CC-1A5B86809532}" dt="2020-04-19T17:04:03.080" v="4" actId="1076"/>
          <ac:picMkLst>
            <pc:docMk/>
            <pc:sldMk cId="0" sldId="377"/>
            <ac:picMk id="8" creationId="{7D2B0919-D796-4EFE-A3F7-5D4D45D36BB7}"/>
          </ac:picMkLst>
        </pc:picChg>
      </pc:sldChg>
      <pc:sldChg chg="addSp delSp modSp">
        <pc:chgData name="Prabir Ghosh Roy" userId="d6babd79e45a7020" providerId="LiveId" clId="{8ABE1463-6D87-4634-B2CC-1A5B86809532}" dt="2020-04-19T19:05:21.880" v="7"/>
        <pc:sldMkLst>
          <pc:docMk/>
          <pc:sldMk cId="0" sldId="414"/>
        </pc:sldMkLst>
        <pc:picChg chg="del">
          <ac:chgData name="Prabir Ghosh Roy" userId="d6babd79e45a7020" providerId="LiveId" clId="{8ABE1463-6D87-4634-B2CC-1A5B86809532}" dt="2020-04-19T19:05:21.880" v="7"/>
          <ac:picMkLst>
            <pc:docMk/>
            <pc:sldMk cId="0" sldId="414"/>
            <ac:picMk id="3" creationId="{150A5B32-04FE-4172-A8CE-697DEAADC479}"/>
          </ac:picMkLst>
        </pc:picChg>
        <pc:picChg chg="add mod">
          <ac:chgData name="Prabir Ghosh Roy" userId="d6babd79e45a7020" providerId="LiveId" clId="{8ABE1463-6D87-4634-B2CC-1A5B86809532}" dt="2020-04-19T19:05:21.880" v="7"/>
          <ac:picMkLst>
            <pc:docMk/>
            <pc:sldMk cId="0" sldId="414"/>
            <ac:picMk id="5" creationId="{494E081D-BAD1-4CA0-8EA0-3B77A4897264}"/>
          </ac:picMkLst>
        </pc:picChg>
        <pc:inkChg chg="del">
          <ac:chgData name="Prabir Ghosh Roy" userId="d6babd79e45a7020" providerId="LiveId" clId="{8ABE1463-6D87-4634-B2CC-1A5B86809532}" dt="2020-04-19T19:05:21.880" v="7"/>
          <ac:inkMkLst>
            <pc:docMk/>
            <pc:sldMk cId="0" sldId="414"/>
            <ac:inkMk id="2" creationId="{83601DBE-0535-4667-B1AB-2FD70ED3932B}"/>
          </ac:inkMkLst>
        </pc:inkChg>
        <pc:inkChg chg="add">
          <ac:chgData name="Prabir Ghosh Roy" userId="d6babd79e45a7020" providerId="LiveId" clId="{8ABE1463-6D87-4634-B2CC-1A5B86809532}" dt="2020-04-19T19:05:21.880" v="7"/>
          <ac:inkMkLst>
            <pc:docMk/>
            <pc:sldMk cId="0" sldId="414"/>
            <ac:inkMk id="4" creationId="{DC5BF27D-B58F-44A5-8784-BBBBA71FAC44}"/>
          </ac:inkMkLst>
        </pc:inkChg>
      </pc:sldChg>
      <pc:sldChg chg="addSp delSp modSp">
        <pc:chgData name="Prabir Ghosh Roy" userId="d6babd79e45a7020" providerId="LiveId" clId="{8ABE1463-6D87-4634-B2CC-1A5B86809532}" dt="2020-04-19T19:10:14.450" v="8"/>
        <pc:sldMkLst>
          <pc:docMk/>
          <pc:sldMk cId="0" sldId="423"/>
        </pc:sldMkLst>
        <pc:picChg chg="del">
          <ac:chgData name="Prabir Ghosh Roy" userId="d6babd79e45a7020" providerId="LiveId" clId="{8ABE1463-6D87-4634-B2CC-1A5B86809532}" dt="2020-04-19T19:10:14.450" v="8"/>
          <ac:picMkLst>
            <pc:docMk/>
            <pc:sldMk cId="0" sldId="423"/>
            <ac:picMk id="10" creationId="{E9FC9F2C-49A6-49C1-8AC7-C81D25267A8A}"/>
          </ac:picMkLst>
        </pc:picChg>
        <pc:picChg chg="add mod">
          <ac:chgData name="Prabir Ghosh Roy" userId="d6babd79e45a7020" providerId="LiveId" clId="{8ABE1463-6D87-4634-B2CC-1A5B86809532}" dt="2020-04-19T19:10:14.450" v="8"/>
          <ac:picMkLst>
            <pc:docMk/>
            <pc:sldMk cId="0" sldId="423"/>
            <ac:picMk id="12" creationId="{C33DBDF4-92EB-4BDF-AE05-4A38B7015227}"/>
          </ac:picMkLst>
        </pc:picChg>
        <pc:inkChg chg="del">
          <ac:chgData name="Prabir Ghosh Roy" userId="d6babd79e45a7020" providerId="LiveId" clId="{8ABE1463-6D87-4634-B2CC-1A5B86809532}" dt="2020-04-19T19:10:14.450" v="8"/>
          <ac:inkMkLst>
            <pc:docMk/>
            <pc:sldMk cId="0" sldId="423"/>
            <ac:inkMk id="9" creationId="{E855C043-0587-4042-B27C-9FE21398137F}"/>
          </ac:inkMkLst>
        </pc:inkChg>
        <pc:inkChg chg="add">
          <ac:chgData name="Prabir Ghosh Roy" userId="d6babd79e45a7020" providerId="LiveId" clId="{8ABE1463-6D87-4634-B2CC-1A5B86809532}" dt="2020-04-19T19:10:14.450" v="8"/>
          <ac:inkMkLst>
            <pc:docMk/>
            <pc:sldMk cId="0" sldId="423"/>
            <ac:inkMk id="11" creationId="{6D3C4246-0D19-4941-9C8B-4C3E04919CE8}"/>
          </ac:inkMkLst>
        </pc:inkChg>
      </pc:sldChg>
      <pc:sldChg chg="add del">
        <pc:chgData name="Prabir Ghosh Roy" userId="d6babd79e45a7020" providerId="LiveId" clId="{8ABE1463-6D87-4634-B2CC-1A5B86809532}" dt="2020-04-19T18:48:48.721" v="6"/>
        <pc:sldMkLst>
          <pc:docMk/>
          <pc:sldMk cId="3301337132" sldId="45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33:16.8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13482 9725 0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58:14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3573 2008 0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45:42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893">
    <iact:property name="dataType"/>
    <iact:actionData xml:id="d0">
      <inkml:trace xmlns:inkml="http://www.w3.org/2003/InkML" xml:id="stk0" contextRef="#ctx0" brushRef="#br0">9805 8343 0,'26'0'290,"26"0"-280,-26 0 2,27 0-1,-27 0-3,26 0 6,-26 0 3,0 0 12,0 0-8,0 0 57,26-26 5,-26 26-65,-26-26 4,26 26-11,1 0 48,-1 0 13</inkml:trace>
    </iact:actionData>
  </iact:action>
  <iact:action type="add" startTime="49291">
    <iact:property name="dataType"/>
    <iact:actionData xml:id="d1">
      <inkml:trace xmlns:inkml="http://www.w3.org/2003/InkML" xml:id="stk1" contextRef="#ctx0" brushRef="#br0">8214 7222 0,'26'0'352,"1"0"-343,-1 0 10,0 0 4,0 0-14,-26 26 2,26-26-1,0 0 0,0 0-1,0 0 12,0 0 9,0 0 0,0 0-11,0 0 2,1 0 1,-1 0-4,0 0-8,0 0 11,0 0-1,0 0-3,0 0 5,0 0-2,0 0 11,0 0 28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20:4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26">
    <iact:property name="dataType"/>
    <iact:actionData xml:id="d0">
      <inkml:trace xmlns:inkml="http://www.w3.org/2003/InkML" xml:id="stk0" contextRef="#ctx0" brushRef="#br0">3599 5058 0,'104'0'200,"26"0"-187,1-26-2,-53 26-4,-26 0 4,0 0 9,-26 0 8,0 0 14,0 0-12,1 0-11,-1 0-10,0 0 4,0 0-4,26 0 2,0 0-2,0 26 1,0-26-3,-26 0 5,1 0-1,-1 0-2,0 0 2,0 0 9,0 0 0,0 0 1,0 0-12,0 0 11,0 0 10,0 0 7,0 0-4</inkml:trace>
    </iact:actionData>
  </iact:action>
  <iact:action type="add" startTime="9328">
    <iact:property name="dataType"/>
    <iact:actionData xml:id="d1">
      <inkml:trace xmlns:inkml="http://www.w3.org/2003/InkML" xml:id="stk1" contextRef="#ctx0" brushRef="#br0">5189 4745 0,'183'26'381,"-1"-26"-370,-25 27-2,-53-1 0,-26-26 4,-51 0-2,25 26-4,-26-26 15</inkml:trace>
    </iact:actionData>
  </iact:action>
  <iact:action type="add" startTime="13404">
    <iact:property name="dataType"/>
    <iact:actionData xml:id="d2">
      <inkml:trace xmlns:inkml="http://www.w3.org/2003/InkML" xml:id="stk2" contextRef="#ctx0" brushRef="#br0">7771 4511 0,'130'0'404,"236"-26"-396,103 0 5,-313 26-9,-25 0 10,130 0-4,-53 26 0,-156 0-2,27-26 5,-27 0 6,-52 26-9,26-26 9,0 0 11,26 26-9,-26-26-11,52 0 0,-25 0-3,25 0 7,52 0-8,79 0 7,-27 0-4,53 0 2,-105 26 0,-25-26-3,129 0 2,1 26 0,26-26 1,-79 26 1,-51 0-4,-1 0 2,27 0 1,-131-26-3,0 0 0,52 0 4,0 0-2,1 0 0,25 26 0,-26-26 2,0 0-3,-52 0 0,1 26-1,-1-26 5,0 0 107</inkml:trace>
    </iact:actionData>
  </iact:action>
</iact:actions>
</file>

<file path=ppt/ink/inkAction10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251">
    <iact:property name="dataType"/>
    <iact:actionData xml:id="d0">
      <inkml:trace xmlns:inkml="http://www.w3.org/2003/InkML" xml:id="stk0" contextRef="#ctx0" brushRef="#br0">10744 10507 0,'78'0'261,"131"0"-257,-1 0 7,1 0 0,-26 0 1,-53 0-3,-26 0 1,-25 0 0,51 0 1,-52 0 1,-26 0-5,27 0 5,-53 0-1,0 0-3,0 0 4,0 0-2,0 0-3,0 0 2,26 0 12,-26 0-2,0 0-10,0 0 1,1 0 2,-1 0-3,26-26 0,52 26 2,79 0-2,51 0-2,27-52 6,-26 26-3,26 26-3,52-26 7,-79 0-3,53 0-2,-52 0 1,26 0 3,-53 26-10,1 0 13,-79 0-12,27-26 9,-27 26-2,27 0-2,-79 0-2,0 0 7,-26 0-4,-26 0 3,0 0-6,26 0-1,1 0 14,-1 26-9,-26-26 0,26 0-3,0 0 6,-26 0-6,52 0 0,-25 0 2,-1 0 0,0 0 1,-26 0 0,26 0-3,0 0 7,-26 0 5,0 0-4,1 0 9,-1 0-6,0 0 0,0 0-12,26 0 7,-26 0-4,26 0 3,-26 0-7,0-26 5,0 26-1,27 0 0,-1 0 7,-26 0-3,0 0 5,0 0-7,0 0-4,0 0 12,-26-26-10,26 26 3,0 0-6,0 0 10,0 0-4,27 0 7,-27 0-3,0 0-7,0 0 0,0 0 24,0 0-3,0 0-1,0 0-19,0 0 18,0 0 2,-26-27-1,26 27-19,0 0-4,1 0 29,-1 0 30,0 0 49</inkml:trace>
    </iact:actionData>
  </iact:action>
  <iact:action type="add" startTime="15525">
    <iact:property name="dataType"/>
    <iact:actionData xml:id="d1">
      <inkml:trace xmlns:inkml="http://www.w3.org/2003/InkML" xml:id="stk1" contextRef="#ctx0" brushRef="#br0">5137 5788 0,'52'26'260,"27"-26"-251,-1 26 1,-52-26-7,0 0 9,0 0-4,0 0 17,0 0-1,0 27-5,0-27-10,27 26 3,-27-26-4,26 0-5,0 0 7,0 0 5,-26 0-9,78 0 4,1 0-2,25 0 2,79 0-1,-53 0 1,-51 0 0,-27 0 5,-26-26-7,26 26 2,0 0-2,-25 0 2,25-27 0,-52 27 2,0 0 0,26 0-5,-26 0 2,0-26 3,0 26-1,0-26-3,1 26 1,25 0 1,-26 0-1,0-26 4,26 26-4,-26-26 1,0 26-1,0 0 6,0-26-8,0 26 15,0-26 18,1 26-14,-1 0-2,0-26-2,26 26-9,0 0 4,-52-26-4,26 26 7,-26-26 16,26 26-22</inkml:trace>
    </iact:actionData>
  </iact:action>
  <iact:action type="add" startTime="18662">
    <iact:property name="dataType"/>
    <iact:actionData xml:id="d2">
      <inkml:trace xmlns:inkml="http://www.w3.org/2003/InkML" xml:id="stk2" contextRef="#ctx0" brushRef="#br0">6676 4537 0,'26'-78'219,"52"52"-209,0-27 3,-52 53-2,1-26-1,-1 26 15,-26-26-13,26 26 32,0 0-40,0 0 11,0 0-5,0-26 2,104 0-1,-104 26 0,1 0-3,-1-26 2,0 26 5,0 0-5,0 0 11,0 0-2,26 0 12,26 0-6,-52 0-22,0 0 9,27 0-2,77 0 1,-104 0 5,0 26-4,0-26-1,0 26 0,0-26 16,0 0 0,-26 26-24,27-26 16,-1 26 1,-26 0-3,26 0-4,0-26-1,-26 27 0,26-1 14,-26 0-8,26 0 4,0 0-19,-26 0 14,26 0-7,-26 0 12,0 0-3,0 0 1,26 26-10,-26-26 3,0 0-1,0 1 2,0 25 15,0-26-24,0 26 4,0 26-1,0-26 1,0 0 2,0 27-1,0-53 6,0 26-10,0 0 3,0 26-1,-26 0 5,26 1-6,-26-1 6,26-52-6,-26 26 3,26-26 2,0 0 2,-26 26-10,0-26 10,26 1-8,-26 25 5,0-26 8,26 26-2,-26-52-10,-1 52 3,1-26 1,0 0 0,0 0-7,0 0 16,0-26 5,26 26-20,-52 0 10,26-26-4,0 27-1,0-27-2,-26 0-2,-1 0 8,27 26-3,-26-26-5,26 0 33,0 0-22,0 0-9,-26 0-3,26 0 10,0 0-10,0 0 12,-1 0-10,1-26 14,0 26-1,0-27 1,-26 27-17,52-52 10,-52 26-3,26 0 11,26 0-5,-26 26-6,0-52-1,0-104 2,-79-157-3,79 78-5,0 79 12,0 103-6,26 27-6,0 0 41,0 0 55,-26-52-93,26 26 3,0-26 4,0-1-10,-26 27 7,26 26 9,0 0 0,0 0 100,-26 26-75,26-26-41,0 0 25,0 0-17,0 0 48</inkml:trace>
    </iact:actionData>
  </iact:action>
  <iact:action type="add" startTime="27688">
    <iact:property name="dataType"/>
    <iact:actionData xml:id="d3">
      <inkml:trace xmlns:inkml="http://www.w3.org/2003/InkML" xml:id="stk3" contextRef="#ctx0" brushRef="#br0">11135 5449 0,'131'0'247,"129"0"-243,158-52 13,-340 52-6,0 0-4,26-26 6,1 26-4,-1 0 1,-26 0 3,27 0 1,-53 0-4,0 0 1,-26 0 1,0 0-3,-26-26 6,52 26-6,0 0-3,-26 0 4,53 0-3,-27 0 1,0-26 3,0 0-3,26 0 1,105 0 3,-131 0-1,0 26-3,0-26 1,0 26 5,-25 0-7,25-26 4,0-1 8,-26 27 5,0 0-8,0-26 10,0 26-17,26 0 1,-26 0-5,27-26 9,-27 0-3,52 0-1,-26 26-1,-26 0-4,0-26 7,52 26 9,-51 0-13,25-26 1,0 26 1,0-26 0,0 26 7,-26 0-2,26 0 4,-26-26 5,1 26-14,-1-26 1,52 0-6,0 26 9,52-52-3,-51 26-2,-27 26 0,-26-27-3,26 27 4,-26 0 12,0 0-3,0 0-4,0 0 6,0 0 4,1 0 28,-1 0-4</inkml:trace>
    </iact:actionData>
  </iact:action>
</iact:actions>
</file>

<file path=ppt/ink/inkAction10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5459">
    <iact:property name="dataType"/>
    <iact:actionData xml:id="d0">
      <inkml:trace xmlns:inkml="http://www.w3.org/2003/InkML" xml:id="stk0" contextRef="#ctx0" brushRef="#br0">2816 1904 0,'78'0'271,"105"0"-262,-53 0-5,27 0 6,-53 0 2,-26 0-3,-25-27 2,-27 27 0,26 0-1,0 0 0,0 0 2,-26 0-3,26 0 1,1 0 0,-1 0 2,26 0-2,-26 0-1,0 0 2,0 0-2,27 0 2,-27 0 1,26 0-4,0 0 3,27 0-3,-27 0 4,26 0 0,0 0-4,1 0 2,77 0-2,27-26 3,52 26-2,-53-26-4,27 26 3,-52 0 2,-79-26 2,0 26-2,0 0 0,-25 0-3,-1 0 3,26-26 5,-52 26-6,1 0 1,-1 0-4,0 0 4,-26 0 4,0 0-1,0 0 0,0 0 2,0 0-7,0 0 13,0 0-14,1 0 17,-1 0-7,0 0 64</inkml:trace>
    </iact:actionData>
  </iact:action>
</iact:actions>
</file>

<file path=ppt/ink/inkAction10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1060">
    <iact:property name="dataType"/>
    <iact:actionData xml:id="d0">
      <inkml:trace xmlns:inkml="http://www.w3.org/2003/InkML" xml:id="stk0" contextRef="#ctx0" brushRef="#br0">7484 2842 0,'52'0'311,"27"0"-309,-1 0 8,0 0-1,-26 0 2,0 0-2,1 0 1,-27 0 0,26 0-2,-26 0 2,0 0 6,0 0-7,0 0-5,0 0 22,0 0-8,0 0-8,0 0-2,0 0 0,27 0 2,-27 0 6,52 0-7,-52 0-5,26 0 7,0 0 1,-26 0-3,53 0 4,-53 0-4,26 0-2,-26 0 8,52 0-6,-26 0 2,-26 0-3,27 0 3,-1 0 1,26 0-4,0 0 2,53-26-4,25 26 8,-26 0-2,27-26-4,-53 26-1,-26 0 7,-25 0-5,-27 0 3,26 0-7,-26 0 8,0 0-6,0 0 26,0 0 33</inkml:trace>
    </iact:actionData>
  </iact:action>
  <iact:action type="add" startTime="14189">
    <iact:property name="dataType"/>
    <iact:actionData xml:id="d1">
      <inkml:trace xmlns:inkml="http://www.w3.org/2003/InkML" xml:id="stk1" contextRef="#ctx0" brushRef="#br0">10744 2686 0,'209'0'251,"51"-26"-235,53 26-4,-104 0-2,0 0-6,-53 0 7,-52 0-1,-25 0-1,-1 0 1,-26 0 6,0 0-5,0 0-8,-26 0 12,0 0 5,1 0-11,-1 0 43,0 0-29,26 0 4,-26 0-24,0 0 14,0 0-8,0 0 0,0 0-4,0 0 11,26 0-5,-25 0 10,-1 0-2,0 0-16,0 0 24,0 0-13,0 0 5,0 0 2,0 0 8,0 0 11,0 0 7,0 0-27,0 0 36,0 0-10,1 0-33,-1 0 6,0 0 8,0 0 6,-26-26 8</inkml:trace>
    </iact:actionData>
  </iact:action>
  <iact:action type="add" startTime="17184">
    <iact:property name="dataType"/>
    <iact:actionData xml:id="d2">
      <inkml:trace xmlns:inkml="http://www.w3.org/2003/InkML" xml:id="stk2" contextRef="#ctx0" brushRef="#br0">16116 2216 0,'183'0'231,"51"-26"-212,-77 26-11,-1 0-4,-25 0 7,-27 0 1,0 0-1,-26 0-2,1 0 2,-27 0-1,0 0 1,0 0 7,-26 0 15,0 0 58,0 0-59,27 0-11,25 0-1,52 0-9,1 0-8,25 0 7,1 0 2,-53 0-1,-26 0-2,0 0 2,-26 0 2,1 0-7,-1 0 2,-26 0-1,0 0 12,0 0-5,0 0-3,0 0 17,0 0 18,0 0 15</inkml:trace>
    </iact:actionData>
  </iact:action>
</iact:actions>
</file>

<file path=ppt/ink/inkAction10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573">
    <iact:property name="dataType"/>
    <iact:actionData xml:id="d0">
      <inkml:trace xmlns:inkml="http://www.w3.org/2003/InkML" xml:id="stk0" contextRef="#ctx0" brushRef="#br0">3260 5084 0,'104'26'622,"261"79"-606,-235-53-7,1-26 2,77 26-1,-51-26 0,-53 0 1,53 0-3,-27 0 2,53 0-1,-1-26 1,105 26-2,-78-26 3,25 0 1,1 0-3,78 0 2,52 0-2,-26-52 0,52-26 0,-52 52 0,-52-26 2,0 26 4,-78-26-12,-27 52 7,-51-26 3,-1 26-4,26 0 0,-130 0-1,1 0 4,-1 0 5,0 0 12,0 0 19,208 0 468,184 0-504,25 0-2,-104 0 1,52 26 2,-52-26-1,0 26-2,-26 0 2,-52 26-3,-26-26 2,-53-26 0,27 0-2,-27 0 2,-25 0 3,-27 0-5,-25-26 0,-1 26-4,0 0 1,1 0 1,25-26 4,26 26-3,27 0 2,26-26 4,-27 0-5,-25 26 2,-79 0 0,0-26-7,-26 26 12,0 0-8,-26 0 4,0 0-4,1 0 3,25 0-5,-26 0 8,52-26-4,-52 26-1,0 0 1,0 0-3,0 0 7,0 0-8,27 0 8,-1 0-4,26 0-3,0-26 5,-26 26-1,1 0-1,-27 0-1,26 0 4,-26 0-5,-26-27 2,26 27-3,0 0 16,0 0-13</inkml:trace>
    </iact:actionData>
  </iact:action>
  <iact:action type="add" startTime="6763">
    <iact:property name="dataType"/>
    <iact:actionData xml:id="d1">
      <inkml:trace xmlns:inkml="http://www.w3.org/2003/InkML" xml:id="stk1" contextRef="#ctx0" brushRef="#br0">15203 4433 0,'26'0'544,"-26"-27"-530,53 27 2,-27 0-2,-26-26 0,26 26-5,0 0 1,0 0 1,0 0 2,26 0-1,-26 0 6,0 0-11,0-26 12,0 26-9,27 0 10,-27 0 12,0 0-20,0 0 34,0 0 22,-26-26-6,26 26-54,0 0 15</inkml:trace>
    </iact:actionData>
  </iact:action>
</iact:actions>
</file>

<file path=ppt/ink/inkAction10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4512">
    <iact:property name="dataType"/>
    <iact:actionData xml:id="d0">
      <inkml:trace xmlns:inkml="http://www.w3.org/2003/InkML" xml:id="stk0" contextRef="#ctx0" brushRef="#br0">18541 7431 0,'105'26'423,"77"0"-414,27-26 4,-1 26-5,-25 0 2,-79 0 3,1-26-6,25 0 5,-52 0-5,-26 0 4,1 0 1,-27 0-4,0 0 0,26 0 4,-26 0-2,0 0 1,0 0-1,26 0 10,-26 0-10,0 0-1,0 0 1,1 0 2,-1 0-4,0 0 2,0 0-2,0-26 4,0 26 7,0 0 12,0 0-10,0 0 90</inkml:trace>
    </iact:actionData>
  </iact:action>
</iact:actions>
</file>

<file path=ppt/ink/inkAction10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518">
    <iact:property name="dataType"/>
    <iact:actionData xml:id="d0">
      <inkml:trace xmlns:inkml="http://www.w3.org/2003/InkML" xml:id="stk0" contextRef="#ctx0" brushRef="#br0">16168 10038 0,'26'-26'398,"26"26"-384,1 0-4,-1 0 0,-26 0-7,26 0 9,-26 0 1,0-26-6,0 26 24,0 0 29,0 0 23,0 0-34</inkml:trace>
    </iact:actionData>
  </iact:action>
  <iact:action type="add" startTime="1879">
    <iact:property name="dataType"/>
    <iact:actionData xml:id="d1">
      <inkml:trace xmlns:inkml="http://www.w3.org/2003/InkML" xml:id="stk1" contextRef="#ctx0" brushRef="#br0">14734 9856 0,'0'0'6,"-26"0"65,0 26 0,52-26 282,0 26-343,0-26-1,26 0 2,-26 0 10,0 0 0,0 0-1,0 0-10,1 26 36,-1-26-16,0 0-8,0 0 3,0 0 20,0 0 13,0 0 20</inkml:trace>
    </iact:actionData>
  </iact:action>
  <iact:action type="add" startTime="4384">
    <iact:property name="dataType"/>
    <iact:actionData xml:id="d2">
      <inkml:trace xmlns:inkml="http://www.w3.org/2003/InkML" xml:id="stk2" contextRef="#ctx0" brushRef="#br0">8214 9856 0,'0'26'19,"53"-26"295,-27 0-305,26 0 11,-26 0-9,26 0 4,-26 0-11,0 0 14,0 0 10,0 0-14,0 0 63</inkml:trace>
    </iact:actionData>
  </iact:action>
  <iact:action type="add" startTime="5752">
    <iact:property name="dataType"/>
    <iact:actionData xml:id="d3">
      <inkml:trace xmlns:inkml="http://www.w3.org/2003/InkML" xml:id="stk3" contextRef="#ctx0" brushRef="#br0">4903 10012 0,'26'0'368,"26"0"-364,0 0 8,0 0-1,-26 0-2,0 0 2,0 0 1,0 0-2,0 0 36</inkml:trace>
    </iact:actionData>
  </iact:action>
  <iact:action type="add" startTime="7006">
    <iact:property name="dataType"/>
    <iact:actionData xml:id="d4">
      <inkml:trace xmlns:inkml="http://www.w3.org/2003/InkML" xml:id="stk4" contextRef="#ctx0" brushRef="#br0">7328 11237 0,'-26'0'4,"130"0"280,105 0-274,51 0 6,-207 0-4,-27 0-2,0 0-1,0 0 2,0 0-1,0 0 21,0 0 21</inkml:trace>
    </iact:actionData>
  </iact:action>
  <iact:action type="add" startTime="8067">
    <iact:property name="dataType"/>
    <iact:actionData xml:id="d5">
      <inkml:trace xmlns:inkml="http://www.w3.org/2003/InkML" xml:id="stk5" contextRef="#ctx0" brushRef="#br0">8762 11107 0,'26'-26'185,"26"0"-168,53 0-6,51-26 0,27-1 1,-53 27 1,0 0-2,-51 0 1,-53 26 0,0 0 0,26 0 3,-26 0-4,0 0 6,0 0 84,0 0-25</inkml:trace>
    </iact:actionData>
  </iact:action>
</iact:actions>
</file>

<file path=ppt/ink/inkAction10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548">
    <iact:property name="dataType"/>
    <iact:actionData xml:id="d0">
      <inkml:trace xmlns:inkml="http://www.w3.org/2003/InkML" xml:id="stk0" contextRef="#ctx0" brushRef="#br0">3938 12489 0,'52'-78'272,"78"-53"-263,-26 53 1,-51 26 2,-1 0-2,0 52 1,-26-26 0,0 0 1,0 26 0,-26-26 7,26 26 14,0-27 30,0 27-57,-26-26 5,26 0 1,-26 0 5,27 26-7</inkml:trace>
    </iact:actionData>
  </iact:action>
  <iact:action type="add" startTime="2875">
    <iact:property name="dataType"/>
    <iact:actionData xml:id="d1">
      <inkml:trace xmlns:inkml="http://www.w3.org/2003/InkML" xml:id="stk1" contextRef="#ctx0" brushRef="#br0">6154 13375 0,'26'0'332,"0"0"-312,27 0-9,-53-26 0,52 0-2,-26 26 13,0 0-12,0-26 1,0 26-1,-26-26 2,52 0-2,0 26 1,-26-26 0,27 0 1,-27 0-5,0 26 6,26-26 0,-26 0-4,0-1 1,26 1 2,0 26 1,-52-26-4,26 0 9,1 26 42</inkml:trace>
    </iact:actionData>
  </iact:action>
</iact:actions>
</file>

<file path=ppt/ink/inkAction10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9">
    <iact:property name="dataType"/>
    <iact:actionData xml:id="d0">
      <inkml:trace xmlns:inkml="http://www.w3.org/2003/InkML" xml:id="stk0" contextRef="#ctx0" brushRef="#br0">4094 4876 0,'130'0'342,"183"0"-331,-26 0 6,104 0-9,-260 0 3,-79 0 0,0 0-4,26 0 7,-25 0-3,-1 0-2,0 0 2,-26 0 0,0 0 18,0 0 33</inkml:trace>
    </iact:actionData>
  </iact:action>
  <iact:action type="add" startTime="2048">
    <iact:property name="dataType"/>
    <iact:actionData xml:id="d1">
      <inkml:trace xmlns:inkml="http://www.w3.org/2003/InkML" xml:id="stk1" contextRef="#ctx0" brushRef="#br0">10848 4798 0,'157'0'273,"130"-27"-252,-157 27-18,-52-26 12,-26 26-4,1 0-3,25-26 4,-26 26-1,26 0-2,-52 0 4,26 0-2,1 0 0,25 0-1,0 0-8,0 0 4,-26 0 2,27 0 0,-1 0 1,-26 0 6,26 0-7,-26 0-1,-25 0 6,25-26-3,-26 26 1,0 0 8,0 0-12,0 0 32,0 0 60</inkml:trace>
    </iact:actionData>
  </iact:action>
  <iact:action type="add" startTime="5408">
    <iact:property name="dataType"/>
    <iact:actionData xml:id="d2">
      <inkml:trace xmlns:inkml="http://www.w3.org/2003/InkML" xml:id="stk2" contextRef="#ctx0" brushRef="#br0">13430 4198 0,'26'-26'583,"104"26"-572,-25 0 0,25-26-1,-52 26 0,-25 0 1,25 0 1,-52 0-2,0 0 2,0 0-2,0 0 0,0 0 2,0 0-2,26 0 0,-25 0 2,25 0-2,-26 0 1,52 0 1,-26 0-4,0 0 2,27 0 2,-1 0-4,0 0 2,-26 0-2,0 0 3,0 0-3,1 0 1,-1 0 3,0 0-2,0 0-1,-26 0-1,26 0-1,-26 26 10,0-26-3,1 0-7,-1 0 10,0 0-3,26 0 7,-26 0-12,26 0 10,-26 0-7,26 0 9,-26 0-12,0 0 26,1 0 0,-1 0-6,0 0 48</inkml:trace>
    </iact:actionData>
  </iact:action>
</iact:actions>
</file>

<file path=ppt/ink/inkAction10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844">
    <iact:property name="dataType"/>
    <iact:actionData xml:id="d0">
      <inkml:trace xmlns:inkml="http://www.w3.org/2003/InkML" xml:id="stk0" contextRef="#ctx0" brushRef="#br0">13300 4798 0,'104'-27'366,"78"-25"-361,1 26 6,-26 0-3,-27 26 9,-52 0-9,0 0 7,-25 0-6,-1 0 3,0 0 0,0 0-3,0 0-2,0 0-1,0 0 2,-25 0 2,-1 0-2,0 0 0,0 0 6,26 0-4,-26 0-3,52 0 5,-52 0-1,26 0 0,-25 0 0,25 0-2,0 0 1,-26 0 13,0 0 19,0 0-8,0 0-6,0 0 72,0 0-20</inkml:trace>
    </iact:actionData>
  </iact:action>
  <iact:action type="add" startTime="5953">
    <iact:property name="dataType"/>
    <iact:actionData xml:id="d1">
      <inkml:trace xmlns:inkml="http://www.w3.org/2003/InkML" xml:id="stk1" contextRef="#ctx0" brushRef="#br0">17029 6362 0,'26'0'422,"26"-26"-409,26 26-4,0 0 3,-25-26-3,-1 26 2,26 0 1,-52 0-1,0 0 0,26 0-1,-26 0 2,1 0 6,-1 0 4,0-26-11,0 26 0,26 0-8,0 0 10,52-26-2,-25 26-1,-1 0-3,-26-26-2,26 26 6,-26 0-3,1 0 1,-1 0 5,0 0-5,0-27 1,26 27 0,0 0-2,-25-26 6,-1 26-9,0 0 7,-26 0 1,0 0-4,0-26-3,0 26 8,26 0-7,-26-26 6,1 26-3,-1 0-3,0 0 12,0 0-6,-26-26-3,26 26 2,0 0 7,0 0-12,0 0 3,0 0 1,0 0-3,26-26 3,-26 26 13,1 0-13,-1 0 8,0 0-7,0 0 15,0 0 14,0 0 73</inkml:trace>
    </iact:actionData>
  </iact:action>
</iact:actions>
</file>

<file path=ppt/ink/inkAction10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126">
    <iact:property name="dataType"/>
    <iact:actionData xml:id="d0">
      <inkml:trace xmlns:inkml="http://www.w3.org/2003/InkML" xml:id="stk0" contextRef="#ctx0" brushRef="#br0">4590 8865 0,'78'-104'293,"157"-79"-281,-27-52 1,-25 105 0,-27 26-1,-25 25-3,-53 1 8,52 26-3,-52 26-3,-52 0 0,27 0 0,-1 0 0,-26 26 0,0 0 0,0-26 0,26 26-3,-26-26-2,0 0 2,26 0 9,-25 26-11,-27-27 7,26 27-5,-26-26 2,26 26 26,0 0-16,-26-26-6,26 26 3,-26-26 9,26 26-16,0 0 24,0-26-11</inkml:trace>
    </iact:actionData>
  </iact:action>
  <iact:action type="add" startTime="2482">
    <iact:property name="dataType"/>
    <iact:actionData xml:id="d1">
      <inkml:trace xmlns:inkml="http://www.w3.org/2003/InkML" xml:id="stk1" contextRef="#ctx0" brushRef="#br0">7928 8604 0,'26'0'1,"78"-78"286,0-26-278,79-53 3,-27 27 7,1 52-8,-53-27-1,26 27-7,1-26 9,130-79-1,-209 105 1,26 52-1,-26-26 3,-26 26 1,0 0-3,0 0-1,0 26 3,1-26-4,-1-1 0,26 1 4,-26 0 2,0 26-4,-26-26-6,26 26 3,26-26-3,-26-26 5,0 26 0,0 26 6,-26-26 4,26 26 9</inkml:trace>
    </iact:actionData>
  </iact:action>
  <iact:action type="add" startTime="4029">
    <iact:property name="dataType"/>
    <iact:actionData xml:id="d2">
      <inkml:trace xmlns:inkml="http://www.w3.org/2003/InkML" xml:id="stk2" contextRef="#ctx0" brushRef="#br0">13639 8787 0,'-26'0'39,"26"26"408,0 26-442,0-26 6,0 0 28,0 0 8,0 0-15,26-26 69,-26 26-91,52-26 10,0 0-17,0 0 7,52 26 0,209-26 3,-156 0 41,2112-78-42,-1200 26 1,-939 52-3,27 0-1,234 0 3,-261 0-4,27 0 4,77 0 0,-25 0-1,-26 0 0,-53 0 2,53 0-4,-105 0 1,-26 0 3,104 0-3,-25 0 1,-105 0 0,0 0-5,78-26 3,-78 26 2,0 0-3,0 0 6,27 0-9,-27 0 18,0 0-12,0 0 34,0 0-1,-26-26 183,0 0-165,0 0-33,0 0 12,0-1-13,-26 1 20,26-26-27,0 26-2,0 0 11,0 0-6,0 0 35,0 0-19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20:4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79">
    <iact:property name="dataType"/>
    <iact:actionData xml:id="d0">
      <inkml:trace xmlns:inkml="http://www.w3.org/2003/InkML" xml:id="stk0" contextRef="#ctx0" brushRef="#br0">3651 5110 0,'130'-26'231,"131"0"-220,-52-26-1,-27 26 2,-25-26-3,-53 26 4,-26 26-6,0-26 0,1 26 7,-1 0-4,26-26-4,-26 0 7,53 0-2,-27 26-1,0-27 0,27 1 1,-27 26-3,-78 0 3,0 0-2,0 0 1,0 0-1,0 0 12,1 0 58</inkml:trace>
    </iact:actionData>
  </iact:action>
  <iact:action type="add" startTime="5948">
    <iact:property name="dataType"/>
    <iact:actionData xml:id="d1">
      <inkml:trace xmlns:inkml="http://www.w3.org/2003/InkML" xml:id="stk1" contextRef="#ctx0" brushRef="#br0">12048 5788 0,'26'0'385,"26"0"-378,0 0 4,-26 0-1,0 0 1,1 0 0,-1 0-3,0 0 3,26 0 6,-26 0-3,0 0 6,26 0 9,-26 0-20,26 0 3,-26 0-6,1 0 7,25 0-2,78 0-2,-104 0 0,26 0 3,-26 0-3,0 0 2,27 0-4,77 0 5,-78 0-2,26 0-2,27 0 4,77 0-2,-104 0-1,79 0 4,-79 0-4,27 0-1</inkml:trace>
    </iact:actionData>
  </iact:action>
  <iact:action type="add" startTime="6710">
    <iact:property name="dataType"/>
    <iact:actionData xml:id="d2">
      <inkml:trace xmlns:inkml="http://www.w3.org/2003/InkML" xml:id="stk2" contextRef="#ctx0" brushRef="#br0">14291 5788 0,'0'0'1,"78"0"-1,0 0 8,0-26 5,27 26-3,-27 0 0,-26 0 1,26 0-4,-52 0 4</inkml:trace>
    </iact:actionData>
  </iact:action>
  <iact:action type="add" startTime="7207">
    <iact:property name="dataType"/>
    <iact:actionData xml:id="d3">
      <inkml:trace xmlns:inkml="http://www.w3.org/2003/InkML" xml:id="stk3" contextRef="#ctx0" brushRef="#br0">15125 5762 0,'183'-26'692,"234"26"-677,-52 0-10,-78 0 4,-26 0 1,-131 0 0,-26 0 3,-25 0-4,-53 0-2,26 0 7,-52 26 65,26-26 1,52 0-39,26 0-32,105-26 0,-26-26 2,-1 52 1,-104-26-4,1 26 0,-53 0 4,0 0-2,0 0-2,0 0 14,0 0 48</inkml:trace>
    </iact:actionData>
  </iact:action>
</iact:actions>
</file>

<file path=ppt/ink/inkAction1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620">
    <iact:property name="dataType"/>
    <iact:actionData xml:id="d0">
      <inkml:trace xmlns:inkml="http://www.w3.org/2003/InkML" xml:id="stk0" contextRef="#ctx0" brushRef="#br0">4251 10794 0,'0'78'239,"78"79"-236,-52-79 16,0 0-5,-26-26-1,26 0-9,-26-25 11,0-1 25,0 0 33,26-26 354,0 0-136,0 0-286,52 0 8,53 0-4,338-26 2,-234 26 0,-52 0 0,286 0 1,-313 0-2,-25-26 1,156 26 2,78 0-1,-261 0-3,-26 0 3,157 0-1,-131 0 1,27 0 0,-79 0 1,104 0-6,-77 26 0,-27-26-1,52 0 4,26 0-3,-51 0 4,-27 0-3,-26 0 3,52 0 4,-52 0-10,0 0 9,0 0-9,53 0 9,51-26-8,131-1 8,-27 1-4,210-26 4,-314 52-8,53 0 2,104-26 4,156 0-1,-339 26 0,53 0-3,51 0-2,-51 0 8,77 0-3,-181 0-5,-27 0 4,78 0 5,-78 0-7,0 0 13,26 0-11,-26 0 9,0 0-7,1 0 6,-1 0 2,26 0-9,-26 0 1,26 0-5,-26 0 0,52 0 6,27-26-3,51 0 4,-78 0-8,-52 26 1,27 0 6,-1-52-5,-26 52 1,0 0 41,-26-26 194,0 0-170,0 0-51,0-1 28,0 1 27,0 0-50,0 0-24,0 0 19,0-26-8,-26 26-1,26 0 20,0 0-20,0 0 9,0 0-13,0 0 6,0 0-6,-26 26 0,26-27 0,0 1 5,0 0 0,-26 0 0,26 0-10,0 0 15,0 0 20,0 0 0,-26 26-20,26-26 8,0 0 84,0 0-22</inkml:trace>
    </iact:actionData>
  </iact:action>
</iact:actions>
</file>

<file path=ppt/ink/inkAction1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5926">
    <iact:property name="dataType"/>
    <iact:actionData xml:id="d0">
      <inkml:trace xmlns:inkml="http://www.w3.org/2003/InkML" xml:id="stk0" contextRef="#ctx0" brushRef="#br0">12674 4745 0,'78'0'338,"-26"0"-334,-26 0 14,0 0-10,26 0 3,-25-26-2,25 26 12,0 0-9,0-26 4,-26 26-12,26-26 5,-26 26 8,26 0-8,-25 0-4,-1-26 9,26 26-3,0 0-7,-26-26 9,0 26-5,52 0 3,-52 0-2,0 0 1,1 0 0,-1-26 0,0 26 0,0 0 3,26 0 13,-26 0-17,-26-26-1,52 26 3,-26 0 8,0 0-14,0 0 4,1 0 15,-1 0-8,0-26 5,0 26 3,0 0 1,0 0-1,0 0-2,0-26 17,0 26-28,0 0 29,-26-26-18,26 0-9,0 0-1,-26-27-3,53 1 4,-27-26-4,26 0-3,-26 0 13,0 25-12,0 1 0,0 26 3,-26-52-1,26 52 2,0-26-2,-26 0 6,26-27-8,-26 53 4,26-26-3,0 26 1,-26-52 1,0 52 5,0 0-12,27-26 7,-27 26 0,26 0 9,-26-1-17,0 1 8,0 0 2,0 0 13,26 26-17,-26-26-4,0 0 23,0 0-13,0 0 21,0 0-10,0 0 14,0 0-13,0 0 34,0 0-8,0 0-9,0-1-24,0 1 3,0 0 7,0 0 11,0 0 7,-26 26 66,26 26-56,-26-26-54</inkml:trace>
    </iact:actionData>
  </iact:action>
</iact:actions>
</file>

<file path=ppt/ink/inkAction1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987">
    <iact:property name="dataType"/>
    <iact:actionData xml:id="d0">
      <inkml:trace xmlns:inkml="http://www.w3.org/2003/InkML" xml:id="stk0" contextRef="#ctx0" brushRef="#br0">4224 6831 0,'209'0'271,"287"0"-260,77 52 2,-103 0-2,-79-25-1,-26-1 3,339 26 1,-417-26-3,-52 0-1,-1-26 3,1 26-3,-26 0 0,-79 0 1,-52-26-2,1 0 3,-53 0 2,0 0 115,104 0-126,313-52 7,444-52 0,-235 78 0,-209 0 2,27-27-2,-105 53 2,-26-26-1,52 26 3,-52 0-5,-52-26 1,-52 26 0,-53-26 1,-78 26-4,-25 0-2,-27 0 1,0 0 6,-26 0-3,0 0 10,0 0-6,0 0 8,0 0-2,0 0-12,1 0 8,-1 0 5,0 0 6,0 0 1,0 0-16,0 0 27,0 0 75</inkml:trace>
    </iact:actionData>
  </iact:action>
</iact:actions>
</file>

<file path=ppt/ink/inkAction1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091">
    <iact:property name="dataType"/>
    <iact:actionData xml:id="d0">
      <inkml:trace xmlns:inkml="http://www.w3.org/2003/InkML" xml:id="stk0" contextRef="#ctx0" brushRef="#br0">6337 6440 0,'130'78'213,"27"1"-202,103 25-2,-51 0 3,-26-52 0,51 0-1,-182-52 1,-25 0-2,25 26-1,26 1 2,26-27 5,-78 0-4,0 0-5,0 0 4,1 0-4,25 0 5,26 0-5,26 0 3,53-53 0,130-25 1,-209 52-1,0 0-1,52 26 4,79-52-2,-105 26-2,-51 0-1,51 0 1,52 0 1,-51-27 0,-1 27 2,0-26-4,-26 52 6,-25-26-5,51-26-2,-78 52 4,0 0-2,0-26 1,78 0 0,1-26 1,-27 0-2,52 26 4,-103 26-3,-1-27-2,0 27 3,0 0-2,0-26 6,0 26-7,0 0 1,0 0 1,26 0 4,-26 0-7,0 0 14,0 0-14,27-26 4,25 26 2,-26-26-6,26 26 0,105-26 9,104 0-10,-157 26 7,-26 0-5,-25 0 1,-27 0 2,26 0-1,157 0-2,-131 0 2,-52 26 2,52-26 1,1 26-9,-27 0 10,52-26-4,-104 0 0,1 0-2,103 0 1,-78 0 1,0 0-1,26 0 2,1 0 0,-27 0-2,26 0 4,-52 0-2,52 0-4,1 0 4,77 0 2,-78 0-6,-52 0 0,1 0 4,25 0 0,-26-26-2,26 26 4,0 0-5,26-52 2,1 26-2,-27 26 2,0-26 4,-26 26-1,0-26 5,0 26 21,0 0 12,0 0-36,-26-26-1,26 26 3,0 0 17,0-26-3,1 26-24,-27-26 12,26 26-10,0 0 37,-26-26-34,26 26 81,0-26-66,-26-1 1,26 1-17,-26 0 37,26 26 6,-26-26 5,0 0 14,0 0-35,26 26-16</inkml:trace>
    </iact:actionData>
  </iact:action>
</iact:actions>
</file>

<file path=ppt/ink/inkAction1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69">
    <iact:property name="dataType"/>
    <iact:actionData xml:id="d0">
      <inkml:trace xmlns:inkml="http://www.w3.org/2003/InkML" xml:id="stk0" contextRef="#ctx0" brushRef="#br0">3938 9908 0,'104'26'120,"105"-26"-104,25 0-11,-51 0 11,25 0-7,-25 0 3,0 0-4,-53 0 2,-26 0-7,-26 0 9,-25 0 5,-1 0-15,0 0 9,-26 0-3,0 0 12,0 0-9,0 0 1,0 0 13,0 0-18,0 0 8,1 0 0,25 0-7,0 0 5,26 0-6,0 0 1,-26 0 6,-25 0-5,25 0-2,-26 0 16,0 0 44</inkml:trace>
    </iact:actionData>
  </iact:action>
  <iact:action type="add" startTime="4516">
    <iact:property name="dataType"/>
    <iact:actionData xml:id="d1">
      <inkml:trace xmlns:inkml="http://www.w3.org/2003/InkML" xml:id="stk1" contextRef="#ctx0" brushRef="#br0">7458 9856 0,'131'0'460,"-1"-27"-456,-26 27 6,1 0-1,25 0 2,-52 0-2,-26 0 2,0 0 1,1 0-1,-27 0 2,26 0-3,-26 0-1,0 0 4,0 0 6,0 0-8,0 0-2,0-26 2,0 26-1,1 0 1,-1 0-4,0 0 5,26 0-1,0 0-1,-26 0-3,26-26 3,26 26 3,-25 0-5,-27-26 5,26 26-7,-26 0 5,26 0-2,-26 0 4,0 0-5,0 0 15,0 0-11,0 0-3,1 0 1,-1 0 6,0 0-2,0 0 12</inkml:trace>
    </iact:actionData>
  </iact:action>
  <iact:action type="add" startTime="6405">
    <iact:property name="dataType"/>
    <iact:actionData xml:id="d2">
      <inkml:trace xmlns:inkml="http://www.w3.org/2003/InkML" xml:id="stk2" contextRef="#ctx0" brushRef="#br0">10535 9334 0,'79'0'301,"25"0"-292,52-26 1,-25 26 1,25 0 1,-51-26-1,51 26 1,-104 0-1,0 0 1,-26 0-4,27 0 3,-27 0 3,26 0-3,-26 0 1,0 0 3,26-26-5,-26 26 2,26 0 5,-26 0 4,0 0-7,1 0-1,-1 0 2,0 0 11,0 0 6,0 0-13,0 0 91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20:4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91">
    <iact:property name="dataType"/>
    <iact:actionData xml:id="d0">
      <inkml:trace xmlns:inkml="http://www.w3.org/2003/InkML" xml:id="stk0" contextRef="#ctx0" brushRef="#br0">7197 7353 0,'53'0'334,"25"-26"-324,52 26 0,-52 0 1,-52 0-2,27 0 2,-27 0 8,26 0-9,-26 0-1,0 0 4,0 0-6,0 0 3,0 0 1,0 0-2,0 0 2,27 0 0,-1 0-2,-26 0 1,26 0 7,-26 0-5,26 0-1,0 0-4,-26 0 5,27 0 0,-27 0 6,0 0-8,0 0 1,0 0 7,0 0-6,0 0-1,0 0 9,0 0-1,26 0 2,-26 0-11,-26-27-2,27 27 2,-1 0-2,26 0 13,-26 0 8,0 0-18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20:4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91">
    <iact:property name="dataType"/>
    <iact:actionData xml:id="d0">
      <inkml:trace xmlns:inkml="http://www.w3.org/2003/InkML" xml:id="stk0" contextRef="#ctx0" brushRef="#br0">5867 5423 0,'0'0'1,"26"26"8,-26 0 11,0 0-10,0 1 30,0-1 31,0 0-39,0 0-24,0 26 2,0-26 1,0 0 9,0 0-11,0 0 62,131-26 597,25 0-655,-51 0-6,-53 0 5,-26 0-2,-26-26-1,52 26 1,-26 0 10,0 0 1,0 0-1,0 0-10,0 0 0,27 0 10,-27 0-11,26 0 2,26-26-1,-26 26 0,26-26 0,-25 0-1,25 26 2,-52 0-2,26 0 2,-26 0-2,52-26 1,-25 26 1,-1-26-2,0 26 3,0 0-3,0 0 1,-26 0 0,0 0-1,0 0 0,0 0 2,27 0 10,-27 0-11,0 0 1,26 0-3,-26 0 3,0 0-1,0 0-1,26 0 2,-26 0 9,0 0-10,1 0 0,-1 0 10,0 0 0,0 0 20,0 0-20,0 0 50</inkml:trace>
    </iact:actionData>
  </iact:action>
  <iact:action type="add" startTime="11463">
    <iact:property name="dataType"/>
    <iact:actionData xml:id="d1">
      <inkml:trace xmlns:inkml="http://www.w3.org/2003/InkML" xml:id="stk1" contextRef="#ctx0" brushRef="#br0">10222 5814 0,'53'0'361,"-1"0"-352,-26-26 12,0 26-12,0 0 23,0 0-24,0 0 13,0 0 18,0 0 3,0 0-23,0 0 1,1 0-1,-1 0 12,0 0-21,0 0 61,-26-26-41,26 26 0,0-26 0,0 26-10,0 0 9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20:4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72">
    <iact:property name="dataType"/>
    <iact:actionData xml:id="d0">
      <inkml:trace xmlns:inkml="http://www.w3.org/2003/InkML" xml:id="stk0" contextRef="#ctx0" brushRef="#br0">12335 7327 0,'78'0'401,"78"0"-388,-25 0-5,-27 0 1,53 0 2,-27 26-1,0 0 2,1-26-4,-53 26 3,-26-26-1,0 0-2,-26 0 13,0 0-1,1 0 2,-1 0-14,26 0 3,0 0-1,-26 0 0,0 0 0,0 0 0,0 0 10,0 0-10,0 0 9,1 0 1,-1 0-9,0 0 0,0 0 9,0 0-11,0 0 1,26 0 2,-26 0-7,26-26 8,-26 26-4,53-26 3,-53 26-2,0-26-1,0 26 2</inkml:trace>
    </iact:actionData>
  </iact:action>
  <iact:action type="add" startTime="9756">
    <iact:property name="dataType"/>
    <iact:actionData xml:id="d1">
      <inkml:trace xmlns:inkml="http://www.w3.org/2003/InkML" xml:id="stk1" contextRef="#ctx0" brushRef="#br0">15464 7222 0,'26'0'333,"52"0"-324,27 0 2,25 0-5,1 0 9,-79 26-6,-26-26 1,130 0 2,-104 0-2,1 0-3,25 0 3,-26 0 0,-26 0 1,26 0 1,-26 0-6,0 0 14,0 0 11,0 0-21,1 0 0,-1 0 12,0 0-13,0 0 1,0 0 10,26 0-9,-26 0-3,0 0 3,0 0-2,52 0 2,-51 0 0,-1 0 8,0 0-12,0 0 5,0 0 19,0 0-11</inkml:trace>
    </iact:actionData>
  </iact:action>
  <iact:action type="add" startTime="12742">
    <iact:property name="dataType"/>
    <iact:actionData xml:id="d2">
      <inkml:trace xmlns:inkml="http://www.w3.org/2003/InkML" xml:id="stk2" contextRef="#ctx0" brushRef="#br0">18515 6909 0,'26'0'116,"0"0"-108,0 0 2,27 0 9,-27 0-3,0 0 9,0 0-8,0 0-7,0 0 21,0 0-12,0 0 3,0 0-13,0 0 11,0 0-2,0-26-6,1 26-2,-1 0 10,0 0-12,0 0 14,0 0-12,0 0 12,0-26-4,0 26 11,0 0 3</inkml:trace>
    </iact:actionData>
  </iact:action>
  <iact:action type="add" startTime="15708">
    <iact:property name="dataType"/>
    <iact:actionData xml:id="d3">
      <inkml:trace xmlns:inkml="http://www.w3.org/2003/InkML" xml:id="stk3" contextRef="#ctx0" brushRef="#br0">8188 7431 0,'26'0'461,"27"0"-449,-27 0-3,0 0 3,0 0-2,0 0 0,0 0-1,0 0-1,0 0 7,-26-26-8,26 26 3,0 0 20,0 0-10,0 0-10,1 0 20,-1 0 9</inkml:trace>
    </iact:actionData>
  </iact:action>
  <iact:action type="add" startTime="19725">
    <iact:property name="dataType"/>
    <iact:actionData xml:id="d4">
      <inkml:trace xmlns:inkml="http://www.w3.org/2003/InkML" xml:id="stk4" contextRef="#ctx0" brushRef="#br0">4016 7483 0,'104'0'221,"27"0"-210,-27 0-2,0 0 4,0 0-6,1 0 3,-1 0 0,53 0 4,-53 0-6,0 0 2,-26 0-1,-25 0 2,25 0 1,-26 0-4,52 0 2,79 0 1,-79 0-2,-26 0 2,27 0-2,-1 0 1,-26 0 0,0-26 13,-51 26-6,-1 0 3,0 0 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20:4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58">
    <iact:property name="dataType"/>
    <iact:actionData xml:id="d0">
      <inkml:trace xmlns:inkml="http://www.w3.org/2003/InkML" xml:id="stk0" contextRef="#ctx0" brushRef="#br0">5737 7274 0,'365'0'323,"287"0"-311,-209-26-7,-130 26 9,0 0-8,-52-26 5,104 26-1,-26-26 0,-26 26 0,0 0 0,-104 0 0,-27 0 0,-78 0 1,1 0-2,-53 26 1,0-26 0,26 0 0,-26 0 0,1 0 2,25 0-3,26 0 1,1 0-2,-1-26 3,52 26 0,-25-26-1,25 0-1,1 0 0,-1 26 2,79-26 0,-27 26-2,-51 0 2,25 0-3,1 0 3,-79 0 0,1 26-2,25 0 0,-52-26 1,27 26 2,-27-26-3,0 26 1,-26 0 0,26-26-1,-52 0 2,27 0 8,-1 0-7,-26 26-3,26-26 0,0 26 2,0-26-1,-26 0 0,0 0-1,1 0 13,-1 0 7,0 0 51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20:4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2">
    <iact:property name="dataType"/>
    <iact:actionData xml:id="d0">
      <inkml:trace xmlns:inkml="http://www.w3.org/2003/InkML" xml:id="stk0" contextRef="#ctx0" brushRef="#br0">6363 12750 0,'104'0'523,"157"26"-512,-52-26-1,-27 0-3,-25 0 5,25 0-3,53 0 2,-27 0-1,-25 0 0,-53 0 0,-51 0 0,-1 0 0,0 0 1,-26 0-1,27 0 0,25 0-1,26 0 1,53-26 0,-53-1 0,1 1 2,25 26-4,-26-26 2,27 26 0,-1-26-1,27 0 2,-1 26-1,1-26 1,0 0-2,-1 26 0,-78 0 1,1 0 1,-1-26-3,26 0 4,-51 0-2,25 26 0,0-26 0,-26 26 1,-25 0-2,25 0 1,-26-26 0,-26 26 0,26 0 0,-26 0 0,0 0 0,0-26-1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20:4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16">
    <iact:property name="dataType"/>
    <iact:actionData xml:id="d0">
      <inkml:trace xmlns:inkml="http://www.w3.org/2003/InkML" xml:id="stk0" contextRef="#ctx0" brushRef="#br0">5946 2738 0,'26'0'514,"26"0"-506,-26 0 2,26 0 1,26-26-1,1 0 0,51 0 0,-78 26 0,26 0 0,105-53 1,-105 53-4,0-26 4,1 26-1,25-26 1,-26 26-1,-26 0 0,-26 0 0,27 0-1,25-26 1,26 26 1,-52 0-1,53-26-1,-1 26 1,52 0 1,-104 0-3,-25 0 4,-1 0-2,0 0 0,26 0 1,-26 0 0,0 0-4,0 0 3,26 0 0,26 0 0,-25 0 2,-27 0-3,52 26 1,-52-26 0,0 0 11,26 26-2,0-26-9,-25 0 0,25 0 1,0 0-2,-26 0 11</inkml:trace>
    </iact:actionData>
  </iact:action>
  <iact:action type="add" startTime="7606">
    <iact:property name="dataType"/>
    <iact:actionData xml:id="d1">
      <inkml:trace xmlns:inkml="http://www.w3.org/2003/InkML" xml:id="stk1" contextRef="#ctx0" brushRef="#br0">9936 2634 0,'521'-27'372,"-156"27"-361,-234-26-3,-1 26 4,53 0-3,-53 0 1,26 0 0,27 0 0,52 0 1,-157 0-2,0 0 1,26 0 0,1 0 1,-27 0-1,-26 0 1,26 0-2,1 0 1,-1 0 0,-26 0 1,0 0-4,26 0 4,1 0 0,-1 0-2,26 0 2,-52 0-2,0 0 3,27 0-3,-1 0 0,26 0 1,105 0-1,-53 0 2,27 0-1,-27 0 1,-51 0-3,-53 0 5,0 0-5,-26 0 2,0 0 0,0 0 0,52 0 2,-25 0-4,-27 0 2,78 0 1,-26 0-2,-26 0 0,-26 0 2,27 0-1,-27 0 11,0 0 28,0 0-40,0 0 23,0 0-2,26 0 13,-26 0 3,0 0 26</inkml:trace>
    </iact:actionData>
  </iact:action>
  <iact:action type="add" startTime="10415">
    <iact:property name="dataType"/>
    <iact:actionData xml:id="d2">
      <inkml:trace xmlns:inkml="http://www.w3.org/2003/InkML" xml:id="stk2" contextRef="#ctx0" brushRef="#br0">16664 2190 0,'287'-104'420,"234"52"-407,-156 26-3,-104 0-1,0 26-1,-27 0 7,-25 0-8,0 0 2,-53 0 1,-52 0 0,1 26 2,-53-26-3,0 26-1,-26-26 25,-26 26 46,26-26-38,0 0-33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52">
    <iact:property name="dataType"/>
    <iact:actionData xml:id="d0">
      <inkml:trace xmlns:inkml="http://www.w3.org/2003/InkML" xml:id="stk0" contextRef="#ctx0" brushRef="#br0">4094 8969 0,'261'0'372,"-235"0"-364,26 0 6,-26 0 5,26 0-7,-26 0-5,0 0 14,1 0-3,-1 0-6,0 0 1,0 0-6,26 0 4,26 0-2,131 0 2,-53 0-3,53 0 3,-79 0-1,1 0-1,129 52 2,-51-52 1,-52 0-5,-1 0 3,-26 0 1,-25 0-1,25 26-1,1-26 2,51 26-4,1 27 5,-1-27-1,105 0 2,-183 0-5,-78-26-1,53 0 5,25 26-1,-52-26-4,26 0 4,27 0 0,25 26-4,0-26 6,-25 0-5,-1 26 4,0-26-3,-25 26 2,-53-26-2,0 0 1,0 0 1,26 0 9,-26 26-2,0-26 3,0 0 8,0 0 1</inkml:trace>
    </iact:actionData>
  </iact:action>
  <iact:action type="add" startTime="9257">
    <iact:property name="dataType"/>
    <iact:actionData xml:id="d1">
      <inkml:trace xmlns:inkml="http://www.w3.org/2003/InkML" xml:id="stk1" contextRef="#ctx0" brushRef="#br0">5242 8265 0,'156'0'520,"157"26"-508,-26-26-1,-105 26-1,-77-26-3,-27 0 2,-26 26 4,-26-26-3,26 0-1,-26 0 13,0 0 57,0 0-8,1 0-21,25 0-40,0 0-1,0 0 1,0-26-2,0 26 5,27-26-3,-1 26-1,-26 0 2,-26 0-1,0 0 0,26 0-1,-26-26 1,0 26 0,1 0-1,-1 0 4,0 0-4,0 0 21,0 0 17</inkml:trace>
    </iact:actionData>
  </iact:action>
  <iact:action type="add" startTime="13172">
    <iact:property name="dataType"/>
    <iact:actionData xml:id="d2">
      <inkml:trace xmlns:inkml="http://www.w3.org/2003/InkML" xml:id="stk2" contextRef="#ctx0" brushRef="#br0">10222 6779 0,'26'0'584,"27"0"-576,25 0 5,26 0-4,1 0-1,-79 26 1,0-26 1,0 0 2,26 0 19,-26 0-20,-26 26 8</inkml:trace>
    </iact:actionData>
  </iact:action>
  <iact:action type="add" startTime="14706">
    <iact:property name="dataType"/>
    <iact:actionData xml:id="d3">
      <inkml:trace xmlns:inkml="http://www.w3.org/2003/InkML" xml:id="stk3" contextRef="#ctx0" brushRef="#br0">11031 6753 0,'26'0'333,"26"0"-328,-26 0 15,52-26-10,-52 26 5,1 0-11,-1 0 11,0 0-8,0 0 35,0 0-2,0 0 0</inkml:trace>
    </iact:actionData>
  </iact:action>
  <iact:action type="add" startTime="23155">
    <iact:property name="dataType"/>
    <iact:actionData xml:id="d4">
      <inkml:trace xmlns:inkml="http://www.w3.org/2003/InkML" xml:id="stk4" contextRef="#ctx0" brushRef="#br0">14838 8187 0,'131'-26'370,"103"0"-360,-25 26 2,0-26-2,-27 26 0,-78 0-2,1 0 5,-53 0-3,0 0 0,0 0 1,-26 0-1,0 0-1,0 0 1,1 0 61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90">
    <iact:property name="dataType"/>
    <iact:actionData xml:id="d0">
      <inkml:trace xmlns:inkml="http://www.w3.org/2003/InkML" xml:id="stk0" contextRef="#ctx0" brushRef="#br0">11109 10142 0,'26'0'211,"0"0"-199,0 0 9,0 0-4,0 0 15,1 0 27,-1 0 202,0 0-213,26 0-37,0 0 0,0 0-1,26 0 0,-52 0 0,27 0 0,-27 0 12,0 0 23</inkml:trace>
    </iact:actionData>
  </iact:action>
  <iact:action type="add" startTime="5149">
    <iact:property name="dataType"/>
    <iact:actionData xml:id="d1">
      <inkml:trace xmlns:inkml="http://www.w3.org/2003/InkML" xml:id="stk1" contextRef="#ctx0" brushRef="#br0">13717 10325 0,'78'0'372,"53"0"-357,-79 0-6,-26 0-3,0 0 3,0 0 4,26 0-3,-26 0 1,26 0 10,-26 0-1,0 0-5,1 0-4,25 0 2,-26 0-4,52 0 2,-26 0-2,0 0 1,0 0 0,-25 0 3,25 0-9,0 0 9,0 0-1,-26 0-4,26 0 2,-26 0 1,79 0-2,-79 0 12,0 0-2,0 0-9,0 0 1,0 0 7,0 0 34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45:42.4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1559">
    <iact:property name="dataType"/>
    <iact:actionData xml:id="d0">
      <inkml:trace xmlns:inkml="http://www.w3.org/2003/InkML" xml:id="stk0" contextRef="#ctx0" brushRef="#br0">8345 9178 0,'130'-79'230,"79"1"-220,-27 26 2,-25 26 0,-79 0-7,-26 26 8,-26 0-5,0 0 3,0 0 10,1 0 9,-1 0-12,0 0 4,26 0 0,-52-26-14,26 26 2,52-26-2,-52 26 4,0 0 1,0 0-7,27-26 5,-27 26 10,0 0-14,0 0 24,0 0 11,26 0-24,-26 0-6,26 0-3,-26 0 1,53 26 0,-27 0 1,-26-26 1,26 0-7,-26 0 8,52 0-5,-52 0-5,0 0 4,0 0 6,1 0-4,-1 0 1,0 0-2,0 0 4,0 0 0,52 0-3,-26 0 9,27 0-8,-1 0 2,0 0-3,0 0 1,0 0 1,27 0-2,-27 0 2,26 0-2,1 26 1,-27 0 0,26 0-1,-26-26 3,1 0-6,-27 0 7,-26 0-2,0 0-3,0 0 4,0 0-5,0 0 5,0 0-5,0 0 6,0 0-2,27 0-4,-27 0 6,0 0 25,0 0 4,0 0-32,0 0 49,0 0-27,0 0 6,0 0-27,0 0 49</inkml:trace>
    </iact:actionData>
  </iact:action>
  <iact:action type="add" startTime="15979">
    <iact:property name="dataType"/>
    <iact:actionData xml:id="d1">
      <inkml:trace xmlns:inkml="http://www.w3.org/2003/InkML" xml:id="stk1" contextRef="#ctx0" brushRef="#br0">20732 9438 0,'26'0'273,"0"0"-263,0 0 0,0 0 11,0 0 5,0 0-13,0 0 18,0 0 19,1 0-23,-1 0-16,0 0 11,0 0 6,0 0 24</inkml:trace>
    </iact:actionData>
  </iact:action>
  <iact:action type="add" startTime="19266">
    <iact:property name="dataType"/>
    <iact:actionData xml:id="d2">
      <inkml:trace xmlns:inkml="http://www.w3.org/2003/InkML" xml:id="stk2" contextRef="#ctx0" brushRef="#br0">20888 7587 0,'-26'0'315,"0"0"-303,0 26-1,0 0 6,0-26-9,0 26 13,26 1-4,-26-1 25,26 0-10,0 0-24,0 0 0,0 0 14,0 0 8,0 0 11,0 0-32,26 0 10,26 0 2,-52 0-1,26-26-10,-26 26 10,26-26-10,0 0 10,0 0 20,0 0-9,-26-26-11,26 26-11,1 0 2,-27-26-1,26 0 30,-26 0 50,26 26-49,-26-26-12</inkml:trace>
    </iact:actionData>
  </iact:action>
  <iact:action type="add" startTime="28994">
    <iact:property name="dataType"/>
    <iact:actionData xml:id="d3">
      <inkml:trace xmlns:inkml="http://www.w3.org/2003/InkML" xml:id="stk3" contextRef="#ctx0" brushRef="#br0">13326 8526 0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96">
    <iact:property name="dataType"/>
    <iact:actionData xml:id="d0">
      <inkml:trace xmlns:inkml="http://www.w3.org/2003/InkML" xml:id="stk0" contextRef="#ctx0" brushRef="#br0">3442 11446 0,'52'0'373,"131"0"-365,25 0 3,1 0-2,-26 0 1,-1 26 2,-51-26-5,25 0 3,27 26 0,-79-26-1,0 0 5,1 0-6,-1 0 2,0 0 0,0 0 1,27 0-1,-27 0-2,-26 0 3,27-26-2,-1 26 2,26-26 0,-25 0-2,-1 0 1,-26 26-1,0-26 0,27 0 4,-53 26-5,0-26 3,-26 26-1,26-27 0,1 27 2,-1 0-5,-26 0 4,0 0-1,26 0 0,-26 0 8,0 0-6,0 0-3,0 0 13,26 0-13,-25 0 1,25 0 0,-26 0 0,26 0 1,-26 0 7,0 0 15,0 0-15,0 0 21,0 0-18,-26 27-13,26-27 6,0 0 4,1 0 2,-1 26 9,0-26 3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05">
    <iact:property name="dataType"/>
    <iact:actionData xml:id="d0">
      <inkml:trace xmlns:inkml="http://www.w3.org/2003/InkML" xml:id="stk0" contextRef="#ctx0" brushRef="#br0">10953 12358 0,'130'0'332,"0"0"-321,-25 0-4,-79 0 5,78 0-3,-52 0-1,26 0 6,-51 0-6,25 0 3,0 0-2,-26 0 1,0 0 1,0 0 1,0 0 14,0 0-15,0 0-1,26 0 8,-25 0-9,25 0 14,-26 0-15,26 0 14,-26 0-10,0 0 7,26 0 20,-26 0-10,27 0-18,-1 0 9,-26 0-11,26 0 14,-26 0-14,0 0-3,-26-26 8,52 26-6,-26 0 5,0 0-5,0 0 3,1 0 8,-1 0-8,0 0 29,-26-26-29,26 26 8,0 0 0,-26-26-7,26 26-4,0 0 23,0 0 30</inkml:trace>
    </iact:actionData>
  </iact:action>
  <iact:action type="add" startTime="6902">
    <iact:property name="dataType"/>
    <iact:actionData xml:id="d1">
      <inkml:trace xmlns:inkml="http://www.w3.org/2003/InkML" xml:id="stk1" contextRef="#ctx0" brushRef="#br0">15777 12046 0,'104'0'275,"27"0"-267,51-26 1,53 26-1,26 0 2,-53 0 3,79 0-5,-209 0 3,-25 0-9,25-27 4,0 27 8,53-26-8,-1 26 6,26 0-1,-77-26-1,25 26 1,-52 0-2,26 0 1,1 0 1,-27 0-3,26 0 4,-26 0-3,0 0 0,-26 0 2,0 0-3,0 0 14,1-26-12,-1 26 10,0 0 8,0 0 5,0 0-16,0 0-4,0 0-5,0 0 5,0 0-4,0 0-2,0 0 15,105 26-10,-105-26-5,0 0 5,52 26-3,-52-26 0,0 0 1,0 0 0,26 0-2,1 0 5,-27 0-2,0 0-1,0 0 9,0 26-10,0-26 3,0 0 17,0 0-10,0 0-7,0 0 27</inkml:trace>
    </iact:actionData>
  </iact:action>
  <iact:action type="add" startTime="9179">
    <iact:property name="dataType"/>
    <iact:actionData xml:id="d2">
      <inkml:trace xmlns:inkml="http://www.w3.org/2003/InkML" xml:id="stk2" contextRef="#ctx0" brushRef="#br0">11474 13323 0,'209'-26'410,"312"26"-397,-103 0-3,-105 0-3,-27 0 7,-51 0-5,0 0 1,-79 0 0,1 0-1,-27 0-1,-26 0 4,1 0-1,-1 0 0,-26 0-3,-26 0 4,-25 0-3,-1 0 2,0 0 19,0 0 89,78 0-101,183 0-5,287 0-3,-79 0-1,-104 0 1,-130 0 0,26 52 1,0 0-2,0 0-1,-53-25 4,27-1-2,-78 0 1,-53-26-2,-52 0 1,-26 0-1,-25 0-1,-1 0 25,0 0-23,26 0-1,-26 0 3,26 0-4,-26 0 3,26 0-1,0 0 0,-25 0 1,25 0-5,-26 0 7,52 0-2,0 0-3,53-26 0,-27 26 4,0 0-1,-25-26-1,-27 26 0,-26 0 1,26 0-5,-26 0 4,0 0 10,0 0-6,0 0 25,0 0 61,79 0 877,77-27-960,-25 1-15,-27 0 12,26 26-5,-51-26 1,-1 0-1,0 0 0,-51 26 4,-1 0-7,-26 0 4,0 0 2,0 0-1,0 0 0,-26-26-2,26 26 1,0 0 10,0 0 0,0 0-10,-26-26-1,26 26 2,1 0 1,25-26 6,-26 26-1,26 0-3,0 0 5,-26 0 1,0-26-9,0 26-2,0 0 10,0 0 3,1 0-3,-1 0-9,0 0 0,0 0 9,0 0 2,0 0 0,0 0 9,0 0 18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78">
    <iact:property name="dataType"/>
    <iact:actionData xml:id="d0">
      <inkml:trace xmlns:inkml="http://www.w3.org/2003/InkML" xml:id="stk0" contextRef="#ctx0" brushRef="#br0">7250 4589 0,'78'-26'592,"26"26"-582,-52 0 1,26 0-2,-25 0 2,25 0-1,0 0-1,-26-26 1,0 26-1,27 0 2,-27-26 0,52 26-3,26 0 4,27-26-3,52 26 2,-1 0-1,53-26-1,-52 26 1,25-26 0,1-1 1,0 27-1,-27-26 0,-77 26 0,51 0 0,-51 0-1,-27 0 2,52 0-2,-25 0 1,25 0 0,1 0 0,-1 0 1,27 0-1,-27 0 0,27 26-1,-1-26 1,1 27 1,-1-27-2,-51 26 1,-27-26 0,27 26 1,-79-26-1,-26 0-1,0 0 1,0 0 0,0 0 11,0 0 28,0 0-29,26 0 1,-26 0 8,0 0-9,1 0 1,-1 0-11,0 0 20,0 0 10,0 0-11,0 0-17,0 0 27,0 0-20,0 0 1,0 0-10,0 0 21,0 0 18</inkml:trace>
    </iact:actionData>
  </iact:action>
  <iact:action type="add" startTime="7500">
    <iact:property name="dataType"/>
    <iact:actionData xml:id="d1">
      <inkml:trace xmlns:inkml="http://www.w3.org/2003/InkML" xml:id="stk1" contextRef="#ctx0" brushRef="#br0">15855 3963 0,'79'0'584,"129"0"-576,-51 0 1,-27 0 3,-26 0-2,-25 26 1,-27-26-4,-26 0 3,0 0 11,0 0-12,0 0 14,0 0 5,26 0-9,-52 26-8,26-26-1,26 0-1,27 0 2,-27 0 0,0 0-2,52 0 1,-52 0 0,1 0 0,25 0 0,0 0-1,0 0 2,-25 0-1,-1 0 0,0 0 1,-26 0-2,0 0 1,0 0 10,0 0-10,26 0 10,0 26 0,-25-26 0,-1 0 1,-26 27-1,26-27-11,0 0 21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88">
    <iact:property name="dataType"/>
    <iact:actionData xml:id="d0">
      <inkml:trace xmlns:inkml="http://www.w3.org/2003/InkML" xml:id="stk0" contextRef="#ctx0" brushRef="#br0">11213 6179 0,'79'0'421,"51"0"-413,-52 26 3,0-26-3,-51 27 3,51-27 1,-52 0 7,0 0-9,0 0-1,0 0 21,0 0-20,-26 26 1,26-26-1,0 0 0,0 0 8,27 26 4,-27-26-3,0 0 2,0 0 8,0 0-19,0 0 51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38">
    <iact:property name="dataType"/>
    <iact:actionData xml:id="d0">
      <inkml:trace xmlns:inkml="http://www.w3.org/2003/InkML" xml:id="stk0" contextRef="#ctx0" brushRef="#br0">4876 8161 0,'27'-26'612,"-1"26"-601,0 0 0,26-26-2,-26 26 2,0 0-1,0 0 1,0 0-2,0 0 0,26 0 1,27 0 0,-1 0 1,26 0-1,0 0 0,-25 0 0,-1 0 0,-26 0-1,0 0 1,26 0 1,1 0-1,25-26 0,0 26-2,1 0 4,25-26-1,-52 26-3,0 0 2,-51 0 1,-1 0-2,0 0 0,0 0 12,0 0-12,0 0 3,26 0 7,0 0-9,0 0-1,-25 0 3,25 0-3,0 0 2,0 0-1,0-27 1,26 27-2,-25 0 1,-1 0 0,-26 0 0,26 0 1,-26 0 7,0 0 14,0 0 7</inkml:trace>
    </iact:actionData>
  </iact:action>
  <iact:action type="add" startTime="5864">
    <iact:property name="dataType"/>
    <iact:actionData xml:id="d1">
      <inkml:trace xmlns:inkml="http://www.w3.org/2003/InkML" xml:id="stk1" contextRef="#ctx0" brushRef="#br0">8371 8083 0,'52'0'474,"-26"0"-464,0 0-2,26 0 3,1 0 0,-27 0 0,0 0-3,0 0 3,0 0-1,0 0 2,0 0 6,0 0-9,52 0 4,-26 0 3,-25 0-5,25 0-2,0 0 2,0 0 0,104 0 0,1 0-1,-1 0 0,27 0 0,-27 0-2,27 0 2,78 0 0,26 0 1,130 52 0,-261-52-1,1 0-2,130 0 3,-1 0-1,-25 26 0,26-26 1,-52 0-3,-79 26 3,-25-26-1,51 0 1,-130 26-3,-26-26 2,105 26 1,-105-26-2,26 0 3,-26 0 7,0 0 110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77">
    <iact:property name="dataType"/>
    <iact:actionData xml:id="d0">
      <inkml:trace xmlns:inkml="http://www.w3.org/2003/InkML" xml:id="stk0" contextRef="#ctx0" brushRef="#br0">13039 11237 0,'365'-26'384,"0"26"-375,0 0 2,-156 0-2,25 0 0,-51-26 2,-53 26-2,53-26 3,-27 26-4,-51-26 2,-53 26 0,0 0 0,0 0 0,-26 0 10,0 0 20,0 0 71,0 0-59,1 0-42,-1 0-2,26-26 4,0 26-4,26-26 2,27 26 0,-53 0 0,0-26 1,0 26-2,-26 0-1,-26-26 4,26 26-2,0 0 20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14">
    <iact:property name="dataType"/>
    <iact:actionData xml:id="d0">
      <inkml:trace xmlns:inkml="http://www.w3.org/2003/InkML" xml:id="stk0" contextRef="#ctx0" brushRef="#br0">6467 2190 0,'0'0'2,"78"26"367,53-26-359,-27 0-2,27 0 5,-53 26-3,-26-26 0,-26 0-1,52 0 2,-26 0-2,1 0-1,25 0 4,-26 0-3,26 0 2,-52 0-1,0 0 0,26 0-2,-25 0 15,-1 0-14,0 0 0,0 0 2,0 0-2,26 0 0,-26 0 3,52 0-2,1 0 0,25 0 0,0 0-3,53 0 5,-53-26-2,0 26 1,27-26-1,-27 26 1,0-26-1,1 26-2,25-26 2,-52 0 0,-26 26-1,-26 0 2,1 0 0,-1 0 9,0 0-13,0 0 86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36:57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55">
    <iact:property name="dataType"/>
    <iact:actionData xml:id="d0">
      <inkml:trace xmlns:inkml="http://www.w3.org/2003/InkML" xml:id="stk0" contextRef="#ctx0" brushRef="#br0">3781 5267 0,'104'0'222,"131"0"-207,0 0-9,-27 0 2,-51 0 5,26 0-4,-1-26-1,-52 26 4,1 0-2,-53 0-1,-26 0 2,-26 0 1,0 0-4,0 0 29,1 0 5,-1 0-29,0 0-5,0 0 1,26 0 11,-26 0 0,26 26-9,0-26-2,0 26 2,1-26 2,-1 26-7,26-26 3,-52 0 12,0 0 17,0 0 45</inkml:trace>
    </iact:actionData>
  </iact:action>
  <iact:action type="add" startTime="6070">
    <iact:property name="dataType"/>
    <iact:actionData xml:id="d1">
      <inkml:trace xmlns:inkml="http://www.w3.org/2003/InkML" xml:id="stk1" contextRef="#ctx0" brushRef="#br0">10248 4198 0,'157'0'442,"286"52"-430,-78-26-1,-104 0-4,-52-26 3,-53 0 2,-51 26-2,-1-26 0,-26 0 0,26 0-2,-51 0 1,25 26 1,0-26 2,0 0-1,-26 0 0,1 0-2,-27 0 1,26 0 0,0 0 0,26 0 1,0 0-2,1 26 0,25-26 1,52 0 1,105 0 0,52 0-2,-52 0 2,26 0-2,-79 0 1,1-26 1,0 26-5,-1-26 7,1 26-3,-27 0 0,-51 0 2,-27 0-4,-26 0 3,1 0-2,-53 0 1,0 0 1,26 0-2,-26 0 21,0 0 20,0 0 8,0 0-16,0 0 28,0 0 1,1 0 8</inkml:trace>
    </iact:actionData>
  </iact:action>
  <iact:action type="add" startTime="11113">
    <iact:property name="dataType"/>
    <iact:actionData xml:id="d2">
      <inkml:trace xmlns:inkml="http://www.w3.org/2003/InkML" xml:id="stk2" contextRef="#ctx0" brushRef="#br0">6519 5110 0,'183'0'322,"182"-26"-307,26 26-7,-26 0-1,-78 0 5,26 0-1,-104 26-2,51 0 1,-77 1 0,-53-1 0,-25 0 2,25-26-5,-78 26 5,0-26-1,-26 0 8,1 0-10,-27 26 51,26-26-11,26 0-16,-26 0-28,26 0 9,0 0-3,26 0-2,-25 0-2,-1 0 6,-26 0 7,0 0 14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04">
    <iact:property name="dataType"/>
    <iact:actionData xml:id="d0">
      <inkml:trace xmlns:inkml="http://www.w3.org/2003/InkML" xml:id="stk0" contextRef="#ctx0" brushRef="#br0">13117 7144 0,'209'-52'510,"234"26"-496,-130 0-6,-104 26 3,-27 0-2,-51 0-1,-27 0 5,-26 0-4,0 0 2,1 0-2,-27 0 1,26 0 2,-52 0-5,0 0 6,0 0-5,0 0 2,0 0 10,0 0-9,0 0 8,1 0-8,-1 0-2,0 0 2,0 0-2,0 0 1,0 0 1,0 0 6,0 0-5,0 0 29,0 0 39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97">
    <iact:property name="dataType"/>
    <iact:actionData xml:id="d0">
      <inkml:trace xmlns:inkml="http://www.w3.org/2003/InkML" xml:id="stk0" contextRef="#ctx0" brushRef="#br0">13039 8004 0,'130'53'521,"53"-27"-510,-1 0 0,1 0-1,-27 0-1,-51 0 2,51 0-1,-52 0 1,27 0-4,-27-26 3,0 26 0,27-26 1,-1 26-1,-25-26 0,25 0 0,-26 0-1,-26 0 1,1 0 1,-1 0-1,0 0 0,0 0 0,1 0 0,-1-26 0,-26 26 0,0 0-1,-26 0 0,0 0 2,0 0 0,1 0-1,-1 0 0,26-26 0,0 0 0,0 26-1,26-26 1,-26 26 0,27-26 0,-53 26 12,0 0 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45:42.4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550">
    <iact:property name="dataType"/>
    <iact:actionData xml:id="d0">
      <inkml:trace xmlns:inkml="http://www.w3.org/2003/InkML" xml:id="stk0" contextRef="#ctx0" brushRef="#br0">11813 12619 0</inkml:trace>
    </iact:actionData>
  </iact:action>
  <iact:action type="add" startTime="10758">
    <iact:property name="dataType"/>
    <iact:actionData xml:id="d1">
      <inkml:trace xmlns:inkml="http://www.w3.org/2003/InkML" xml:id="stk1" contextRef="#ctx0" brushRef="#br0">11839 12645 0,'52'0'251,"53"0"-242,-53 0 2,-26 0 0,26 0-1,-26 0 20,-26 26-11,26-26 1,0 0 1,27 0-11,51 0 0,78 0-1,79 0 2,52 0-2,-52 0 1,-26 0 1,-27 0-3,-25 0 3,-79 0 0,-26 0-1,-26 0 0,-25 0-1,-1 0 1,0 0 11,0 0-1,0 0-10,0 0 0,0 0 0,0 0 0,0 0 0,26 0 9,-26 0 2,0 0-11,1 0 0,-1 0 0,0 0 0,0 0 0,26 0-1,26 0 1,0 0 0,1 0 1,25 0-2,0 0 2,-26 26-1,1-26-1,-27 0 2,0 0-1,-26 0 0,52 26 0,-26-26 0,-25 0 0,25 0 0,-26 0 0,26 0 0,-26 0 9,0 0-8,0 0-1,0 0 40,0 0 59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00">
    <iact:property name="dataType"/>
    <iact:actionData xml:id="d0">
      <inkml:trace xmlns:inkml="http://www.w3.org/2003/InkML" xml:id="stk0" contextRef="#ctx0" brushRef="#br0">13978 9803 0,'182'-26'312,"1"26"-302,-1-26 1,79 0-2,-52 26 1,51-26 1,-181 26-3,-1 0 3,0-26-2,79 0 1,-105 0 2,52 0-3,0 26 0,-51 0 1,-1 0 0,-26 0 11,0 0 61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48">
    <iact:property name="dataType"/>
    <iact:actionData xml:id="d0">
      <inkml:trace xmlns:inkml="http://www.w3.org/2003/InkML" xml:id="stk0" contextRef="#ctx0" brushRef="#br0">6806 11524 0,'235'0'431,"-53"0"-419,27 0-1,78 52-6,0-26 7,-79 27-3,-51-1 3,-1 0-3,-103-52 3,-27 0-5,26 0 8,-26 0-10,0 26 17,0-26 1,0 0-5,0 0-9,0 0 2,26 0 0,1 0-5,51 0 7,78 0-7,1 0 5,78-26 4,-183 26-7,-26 0 2,0 0-1,-26 0 1,26-26 0,53 0 1,-53 0 0,0 26-2,0 0 2,0-26 0,1 26-3,-1-27 2,0 27-1,-26 0 1,26 0-2,0-26 2,0 26 3,1 0-4,-1-26 0,0 26 13,-26 0-12,0 0 9,26-26 3,-26 26 26,0 0 53</inkml:trace>
    </iact:actionData>
  </iact:action>
  <iact:action type="add" startTime="11506">
    <iact:property name="dataType"/>
    <iact:actionData xml:id="d1">
      <inkml:trace xmlns:inkml="http://www.w3.org/2003/InkML" xml:id="stk1" contextRef="#ctx0" brushRef="#br0">12908 11655 0,'183'-53'521,"312"27"-513,27 0 6,-209 26-5,0 0 2,-78 0-4,-1 0 6,-25 0-5,52 0 3,-27 0-1,-25 0-2,-26-26 4,-53 26 0,0-26-4,-51 26 3,-1 0-2,-52 0 2,0 0-4,26 0 5,-26 0 6,0 0-5,0 0 6,0 0-8,1 0 70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56">
    <iact:property name="dataType"/>
    <iact:actionData xml:id="d0">
      <inkml:trace xmlns:inkml="http://www.w3.org/2003/InkML" xml:id="stk0" contextRef="#ctx0" brushRef="#br0">7823 12776 0,'183'0'245,"25"26"-238,-103-26 5,-27 0-2,52 26-1,-77-26-1,-27 0 5,0 0-3,0 0-3,26 0 5,0 0 0,26 0-4,53 0 4,-105 0-2,26 0-1,0-26 2,-26 26-3,52 0 3,1-26-3,51 0 3,-26-1 2,27 1-6,103 26 5,-208 0-3,53 0 2,-27 0 8,-26 0 0,26 0-7,0-26-2,0 26-1,1 0 1,-1 0 0,-26 0 0,52-26-2,-52 26 4,0 0-2,26 0-2,1 0 4,-27 0-1,26 0-2,-26 0 1,26-26 1,-26 26-1,0 0-2,0 0 22,0 0 40</inkml:trace>
    </iact:actionData>
  </iact:action>
  <iact:action type="add" startTime="4213">
    <iact:property name="dataType"/>
    <iact:actionData xml:id="d1">
      <inkml:trace xmlns:inkml="http://www.w3.org/2003/InkML" xml:id="stk1" contextRef="#ctx0" brushRef="#br0">8632 13766 0,'0'0'3,"-26"0"12,0 0 27,-1 0-11,80 0 401,51 0-423,26 0-2,-25 0 2,25 0 4,26-26-5,-51 26 3,-27 0 0,-26 0-1,-26 0-2,0 0 5,0 0-5,0 0 13,1 0-11,-1 0 0,0 0 0,52 0 0,0-26 0,0 26-2,1 0 5,-1 0-4,-26 0-1,26 0 4,-26 0-2,1 0 1,-1 0-1,0 0-1,0 0 1,26 0-1,-26 0 3,-25-26-3,25 26 1,-26 0 0,52 0 0,-52-26 1,26 26-1,-26 0-1,26 0 2,-25 0 9,-1 0 20,0 0-11,0 0 41,0 0 31</inkml:trace>
    </iact:actionData>
  </iact:action>
  <iact:action type="add" startTime="7251">
    <iact:property name="dataType"/>
    <iact:actionData xml:id="d2">
      <inkml:trace xmlns:inkml="http://www.w3.org/2003/InkML" xml:id="stk2" contextRef="#ctx0" brushRef="#br0">18281 13792 0,'-79'0'643,"53"0"-635,0 0 15,0 0-13,0 0 41,0 0-21,0 26-21,0-26 0,0 0 2,0 0-4,0 0 5,-1 0-2,1 27 2,0-27 5,0 0 25,0 0 8,0 0-42,0 0 14,-26 0-12,-26 0 1,-27 0-1,27 0 2,26 0-5,26 0 4,0 0-2,0 0 12,0 0 18,-1 0 2,1 0 47,52 0 104,1 0-181,-1 0-1,26 0 12,-26 0-14,0 0 1,26-27 3,-26 27-4,26 0 1,-26-26 4,27 26-7,-1 0 7,-26 0-3,0 0 2,0 0 5,0 0 3,0 0 1,0 0-11,0 0 0,0 0 0,27 0 3,-27 0-6,0 0 2,0 0 3,26 0-3,-26 0 11,0 0-9,0 0-2,0 0 1,0 0 3,0 0-5,27 0 0,-27 0 13,26 0-8,0 0-5,52 0 2,27 0 0,51 0 0,-51 0 2,-53 0-4,0 0 3,-52 0-1,0 0 1,0 0 7,0 0 33,0 0-10,0 0-11,1 0-21,-1 0 0,0 0 24,0 0-23,0 0-1,0 0 22,0 0 19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51">
    <iact:property name="dataType"/>
    <iact:actionData xml:id="d0">
      <inkml:trace xmlns:inkml="http://www.w3.org/2003/InkML" xml:id="stk0" contextRef="#ctx0" brushRef="#br0">3859 2373 0,'235'-52'366,"208"0"-356,1-1 3,-105 53-8,-26 0 5,0 0-1,-27 0 0,-25 0 1,26 53 1,-52-53 1,26 26-4,-53 0 3,1 0-2,-27 0 0,-51-26 1,-53 0 0,0 0 1,0 26-2,1-26 2,-53 0 1,26 0-3,-26 0-2,0 0 14,0 0 10,0 0-1,0 0-20,0 0 10,27 0-10,-1 0 0,0 0 0,26 0 0,0 0-1,1 0 2,-1 0 1,0 0-4,0 0 1,-52 0 3,27 0-3,-27 0 3,0 0-3,0 0 0,26 0 11,-26 0 0,0 0-10,0 0 2,0 0-3,0 0 10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16:23:25.31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650">
    <iact:property name="dataType"/>
    <iact:actionData xml:id="d0">
      <inkml:trace xmlns:inkml="http://www.w3.org/2003/InkML" xml:id="stk0" contextRef="#ctx0" brushRef="#br0">11839 2138 0,'105'0'415,"-1"-26"-403,26 26-1,79-26-2,26 26 0,156-26 5,-287 0-8,-26 26 5,1 0 1,-1-26-5,-26 26 4,-26 0-2,0 0 85,0 0-87,0 0-1,0 0 11,0 0 5,0 0-12,27 0 0,-27 0 1,0 0-2,0 0 1,26 0 3,0 0-5,-26 0 1,0 0 7,0 0 15,1 0-3,-1 0-10,0 0 8,0 0 14</inkml:trace>
    </iact:actionData>
  </iact:action>
  <iact:action type="add" startTime="6764">
    <iact:property name="dataType"/>
    <iact:actionData xml:id="d1">
      <inkml:trace xmlns:inkml="http://www.w3.org/2003/InkML" xml:id="stk1" contextRef="#ctx0" brushRef="#br0">16299 1825 0,'182'-52'348,"79"52"-344,-26-26 15,-105 26-11,-26 0-5,1 0 8,-27 0 0,0 0-3,-26 0 3,-26 0 14,0 0-1,1 0 23,-1 0-44,0 0 22,0 0-10,0 0-5,0 0 0,0 0 3,0 0 12,0 0-15,0 0 0,26 0-7,27 0 13,-27 0-6,0 0-7,0 0 14,-26 0-10,26 0 4,-26 0 3,0 0 7,1 0 8,-1 0-21,0 0 2,26 0 8,-52-26-5,26 26-5,0 0 3,0 0-1,0 0-6,0 0 15,0 0-9,0 0-1,0 0 8,1 0 4,-1 0 0,0 0 23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61">
    <iact:property name="dataType"/>
    <iact:actionData xml:id="d0">
      <inkml:trace xmlns:inkml="http://www.w3.org/2003/InkML" xml:id="stk0" contextRef="#ctx0" brushRef="#br0">15412 3833 0,'26'0'944,"26"0"-935,0-26 5,27 26-8,-27 0 4,0-26 1,-26 26-1,0 0 2,0 0-3,0 0 40,0 0 21,26 0-39,27 0-23,77 0 2,105 0 2,0 0-4,-53 0 1,-77 0 2,25 0 0,-25 0-1,-27 0 1,52 0-2,-51 26-1,-1 0 1,26 0 5,-51 0-3,-27-26-3,-26 0 1,52 26 1,-52-26 11,0 0-12,-26 26 0,26-26 3,0 0-2,27 0 2,-27 0-4,26 26 11,-26-26-11,0 0 5,26 0-3,-52 26-2,26-26 3,0 0-3,0 0 14,0 0-12,0 0 11,1 0-1,25 0 1,-26 0 0,0 0-13,0 0 1,0 0 2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06">
    <iact:property name="dataType"/>
    <iact:actionData xml:id="d0">
      <inkml:trace xmlns:inkml="http://www.w3.org/2003/InkML" xml:id="stk0" contextRef="#ctx0" brushRef="#br0">6780 5006 0,'287'0'423,"287"0"-412,-235 0-5,-105 0 9,-77 26-6,-1-26-4,-51 26 6,-1-26-1,26 0 4,79 26-5,-105-26 2,-78 0-4,27 0 16,-27 26-3,0-26 28,26 0-36,0 0-3,52 0-1,209 0 4,-26 0-1,0 26-2,-26-26 1,26 0 1,130 0-2,-156 0 0,-131 0 1,26 0 0,53 0-1,-78 0 2,-1 0 1,0 0-6,-51 0 7,-27 0-5,-26 0 5,0 0-2,0 0 7,0 0 10,0 0-18,-26-26 14,26 26-14,0 0 19,26 0-17,-26-26-6,1 26 7,25-26-3,-26 26-2,0 0 1,0 0 0,0 0 4,26-26-2,-26 26-1,26-26-3,-26 26 5,1 0-3,25 0 2,0 0-1,0 0 3,-26 0-7,0 0 6,52-26-2,1 26-1,77 0 3,-25 0-3,-27 0 0,26 0 2,-78 0-2,-26 0 11,27 0-9,-27 0 9,0 0-9,0 0-2,0 0 0,0 0 11,0 0-12,0 0 16,0 0-14,0 0-1,0 0 2,0 0-2,1 0 0,-1 0 1,0 0 0,0 0 3,0 0 4,0 0-5,0 0 8,0 0-12,0 0 13,0 0-11,0 0-1,0 0 13,27 0-10,-27 0 3,0 0-3,0 0-3,0 0 12,0 0 9,0-26 1,0 26 8,0 0-19,0 0 10,0 0-10,0-26 2,0 26-14,1 0 12,-1 0 22,0 0 5,0 0-13,0 0 3,0 0 14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55">
    <iact:property name="dataType"/>
    <iact:actionData xml:id="d0">
      <inkml:trace xmlns:inkml="http://www.w3.org/2003/InkML" xml:id="stk0" contextRef="#ctx0" brushRef="#br0">6076 6179 0,'183'0'432,"182"0"-422,0-26 1,-131 26-3,-25 0 4,-79 0-5,53 0 5,-27 0-1,53 0-2,-131 0 2,-26 0-2,79 0 1,-27 0 1,1 0-2,-27 0 2,0 0-3,-26 0 4,105 0-1,-105 0-4,78-26 5,-26 26-3,53 0 1,25 0 1,-25 0-2,-53 0 0,-52 0 1,-26 0 2,27 0-4,25 0 3,26 0-1,79-26 0,25 0 0,53 0 0,-183 26 1,27 0 0,-79 0-3,26 0 3,0 0-2,0 0 1,0 0 1,1 0-1,-27 0 0,0-26 0,0 26 0,0 0 0,0 0 0,0 0 28,0 0 34</inkml:trace>
    </iact:actionData>
  </iact:action>
  <iact:action type="add" startTime="6051">
    <iact:property name="dataType"/>
    <iact:actionData xml:id="d1">
      <inkml:trace xmlns:inkml="http://www.w3.org/2003/InkML" xml:id="stk1" contextRef="#ctx0" brushRef="#br0">12074 5840 0,'104'0'324,"53"27"-316,-53-27 3,-26 0-2,-26 0 2,-25 0-2,-1 0 2,0 0 9,0 0 40,0 0 11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67">
    <iact:property name="dataType"/>
    <iact:actionData xml:id="d0">
      <inkml:trace xmlns:inkml="http://www.w3.org/2003/InkML" xml:id="stk0" contextRef="#ctx0" brushRef="#br0">5059 8239 0,'52'0'351,"52"0"-341,27 0-1,-53 0 3,-26 26-4,-26-26 4,0 0-3,0 0 1,1 0 10,-1 0-10,0 0 9,0 0 21,0 0-9,0 0-20,0 0-2,26 0 2,0 0-3,-26 0 2,0 0 2,1 0 7,-1 0 21,0 0-10</inkml:trace>
    </iact:actionData>
  </iact:action>
  <iact:action type="add" startTime="5850">
    <iact:property name="dataType"/>
    <iact:actionData xml:id="d1">
      <inkml:trace xmlns:inkml="http://www.w3.org/2003/InkML" xml:id="stk1" contextRef="#ctx0" brushRef="#br0">10066 7978 0,'235'-26'403,"78"26"-395,-79 0 4,-51 0-1,-27 0-2,-77 0 1,-27 0 0,-26 0-1,0 0 2,0 0 8,0 0 62</inkml:trace>
    </iact:actionData>
  </iact:action>
  <iact:action type="add" startTime="7582">
    <iact:property name="dataType"/>
    <iact:actionData xml:id="d2">
      <inkml:trace xmlns:inkml="http://www.w3.org/2003/InkML" xml:id="stk2" contextRef="#ctx0" brushRef="#br0">20967 1408 0,'0'-26'51,"-27"26"-41,-51-52 1,-104 0-3,-53 26 2,26 0 0,1 26 0,51 0 0,53 0 1,52 0-2,0 0 2,26 0-1,0 0 39,-1 0 63,1 0-82,26-26-19,-26 26 138,26 26-110,0 0-28,-26 26-2,0 78 0,0 27 4,0 51-3,26 1-1,0-27 1,26 1 0,0-27 0,0-51-1,0-27 1,-26-26 0,0-26 0,0 0 1,26-26-1,-26 26 10,26 0-12,1-26 3,-1 26 0,0-26-1,0 0-1,26 0 1,-26 0 0,26 0 10,-26 0 0,0 0 11,0 0 107,0 0-66,1 0-32,77 0-29,78-26-1,79 0 0,-104 26 1,-79-26-3,0 26 2,-52 0 1,26-26 9,-26 26-2,0 0-5,1 0-5,-1 0 12,0 0 21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84">
    <iact:property name="dataType"/>
    <iact:actionData xml:id="d0">
      <inkml:trace xmlns:inkml="http://www.w3.org/2003/InkML" xml:id="stk0" contextRef="#ctx0" brushRef="#br0">3755 11915 0,'183'-26'242,"182"0"-231,-52 0-2,-53 26 0,-51 0 3,0 0-2,-1 0-3,-25 0 5,-53 26-3,27-26 2,-79 0 1,-26 26-4,-26-26 2,0 0 1</inkml:trace>
    </iact:actionData>
  </iact:action>
  <iact:action type="add" startTime="3655">
    <iact:property name="dataType"/>
    <iact:actionData xml:id="d1">
      <inkml:trace xmlns:inkml="http://www.w3.org/2003/InkML" xml:id="stk1" contextRef="#ctx0" brushRef="#br0">6884 12124 0,'209'0'282,"78"-52"-271,-26 52-4,-105 0 3,1 0 2,-53 0-2,-26 0 0,0 0 0,-52 0-1,27 0 2,-27 0 8,0 0 22,0 0-31,0 0 1,26 0-2,0 0 1,0 0-2,-25 0 3,-1 0 0,0 0-1,0 0 0,0 0 19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58:12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59">
    <iact:property name="dataType"/>
    <iact:actionData xml:id="d0">
      <inkml:trace xmlns:inkml="http://www.w3.org/2003/InkML" xml:id="stk0" contextRef="#ctx0" brushRef="#br0">3494 6466 0,'26'0'919,"27"0"-907,25 0-4,-26 26 5,0-26-3,26 26 0,-26-26-2,1 0 0,-1 0 3,-26 0 2,0 0-2,26 0-5,-26 26 4,0-26 0,0 0 0,26 0 2,1 0-2,-1 0 1,0 0-1,0 0-1,0 0 3,-26 0-6,0 0 7,0 0-3,1 0 0,-1 0 0,0 26-1,26-26 9,-26 0-6,26 0 0,26 0-3,27 0 0,25 0 1,27 0 5,-27 0-5,0 0-4,-25 0 3,-27-26 7,26 26-6,-26 0-8,-25 0 9,-1 0-2,0 0 10,0-26-9,-26 26-3,0 0-3,26 0 10,-26 0-6,0 0 3,1 0 5,-1 0 3,0 0 20,0 0-5</inkml:trace>
    </iact:actionData>
  </iact:action>
  <iact:action type="add" startTime="5434">
    <iact:property name="dataType"/>
    <iact:actionData xml:id="d1">
      <inkml:trace xmlns:inkml="http://www.w3.org/2003/InkML" xml:id="stk1" contextRef="#ctx0" brushRef="#br0">3494 1982 0,'52'0'530,"1"0"-518,-1 0-3,0 0 0,0 0 3,-26 0-2,0 0-1,0 0 2,0 0 8,0 0-8,1 0 48,103 0 301,26 0-352,1 26 4,-53-26-2,-52 0 1,0 0-5,27 0 8,-53 0-5,26 0 11,-26 0-2,0 0 45,0 0-25,0 0-27,0 0 10,0 0 9,1 0 199,-1 0-188,-26-26-32,26 26 3,0 0-4,26 0 3,-26 0-2,78-26-1,27 0 5,-1 0-5,-26 26 5,-25-27-3,-1 27-1,0 0 2,0 0-3,27 0 2,51 0 0,27 27 0,-1-1-2,27 0 5,-79-26-5,-25 0 5,-27 0-5,0 0 4,-26 0-4,-26 0 2,26 0 8,-26 0 5,1 0 6,-1 0-20,0 0 12,0 0 0,0 0-2,0 0-8,0 0 9,0 0 0,0 0 9,0 0-17,0 0 27,0 0 10</inkml:trace>
    </iact:actionData>
  </iact:action>
  <iact:action type="add" startTime="8614">
    <iact:property name="dataType"/>
    <iact:actionData xml:id="d2">
      <inkml:trace xmlns:inkml="http://www.w3.org/2003/InkML" xml:id="stk2" contextRef="#ctx0" brushRef="#br0">3833 444 0,'-26'0'493,"0"0"-483,0 26-3,0-26 2,0 0 36,26 26-35,-26 0 49,26 0-39,-26 0-10,26 0 12,0 0-14,0 0 11,0 0 32,0 0 6,26 0-22,0-26-28,-26 26 2,26-26 2,0 0 7,0 0 34,0 0-33,0 0 31,0 0 21,-26-26 37,26 26-95,1 0 58</inkml:trace>
    </iact:actionData>
  </iact:action>
  <iact:action type="add" startTime="11253">
    <iact:property name="dataType"/>
    <iact:actionData xml:id="d3">
      <inkml:trace xmlns:inkml="http://www.w3.org/2003/InkML" xml:id="stk3" contextRef="#ctx0" brushRef="#br0">3990 678 0,'0'26'713,"26"-26"-691,-26 26-6,0 0 7,0 0 7,0 1 18,26-1 5,-26 0-23,0 0 40</inkml:trace>
    </iact:actionData>
  </iact:action>
  <iact:action type="add" startTime="13455">
    <iact:property name="dataType"/>
    <iact:actionData xml:id="d4">
      <inkml:trace xmlns:inkml="http://www.w3.org/2003/InkML" xml:id="stk4" contextRef="#ctx0" brushRef="#br0">5007 339 0,'-26'0'433,"0"0"-391,0 26-15,0-26-15,26 26-1,-27 0-3,1-26 3,26 27-2,-26-27 2,0 0 0,26 26 8,-26-26 30,26 26-28,0 0 18,0 0-10,0 0-9,0 0 31,0 0-31,26-26 1,0 0-14,0 0 5,0 0 6,-26 26-7,27-26 0,-1 0-1,0 0 21,0 0 0,0 0 15,0 0-34,0 0 31,0 0 6</inkml:trace>
    </iact:actionData>
  </iact:action>
  <iact:action type="add" startTime="15940">
    <iact:property name="dataType"/>
    <iact:actionData xml:id="d5">
      <inkml:trace xmlns:inkml="http://www.w3.org/2003/InkML" xml:id="stk5" contextRef="#ctx0" brushRef="#br0">5189 548 0,'0'-26'639,"26"26"-613,1-26-18,-1 26 30,0 0 9,0 0 6,0 0-3,-26 26 7,0 0 17,0 0-35,-26-26-10,26 26-18,0 0-2,0 0 28,-26-26-24,26 26 17,-26-26 3,26 26-24,0 0 8,-26-26 15,-1 26-3,27 0 64,-26-26-76,52 0 136,1 0-143,-1-26-1,0 26-2,0-26 6,0 26-3,0 0 7,0 0-2,0 0 13</inkml:trace>
    </iact:actionData>
  </iact:action>
  <iact:action type="add" startTime="18814">
    <iact:property name="dataType"/>
    <iact:actionData xml:id="d6">
      <inkml:trace xmlns:inkml="http://www.w3.org/2003/InkML" xml:id="stk6" contextRef="#ctx0" brushRef="#br0">4251 496 0,'0'26'447,"0"0"-425,26 0 17,0 0-14,0-26 0,0 26-8,0 0 9,0-26-9,0 0-9,0 0 1,0 0 14,0 0-1,0 0 4,0-26-2,1 0-9,-1 26-4,-26-26 3,0 0 15,26 26-11,-26-26-6,0 0 27,0 0 9,-26 26 15,26-26-41,-26 26-3,26-27-11</inkml:trace>
    </iact:actionData>
  </iact:action>
  <iact:action type="add" startTime="21040">
    <iact:property name="dataType"/>
    <iact:actionData xml:id="d7">
      <inkml:trace xmlns:inkml="http://www.w3.org/2003/InkML" xml:id="stk7" contextRef="#ctx0" brushRef="#br0">6128 444 0,'0'26'502,"26"-26"-483,-26 26-8,26 0 11,-26 0-15,26 0 9,0-26-13,1 26 9,-1-26 2,0 0-6,-26 26 3,26-26 24,0 0-11,0 0 3,0 0 6,0 0-3,0-26-11,0 26 44,-26-26-57,0 0 37,0 0-13,0 0 19,0 0-9,0 0-20,0-1-8,0 1 6,0 0 1,0 0 33,0 0-4</inkml:trace>
    </iact:actionData>
  </iact:action>
  <iact:action type="add" startTime="24670">
    <iact:property name="dataType"/>
    <iact:actionData xml:id="d8">
      <inkml:trace xmlns:inkml="http://www.w3.org/2003/InkML" xml:id="stk8" contextRef="#ctx0" brushRef="#br0">3494 6701 0,'52'0'412,"105"26"-403,25 0 1,1 0 2,-53 0-4,1-26 2,-27 26-3,-52-26 6,-26 26-1,53-26-6,-53 0 17,0 0-13,0 0 40,0 0-31,0 0-9,26 0 10,-26 0-8,0 26-3,0-26 1,27 0 0,-27 0-2,0 0 4,26 0-6,-26 0 8,0 0-5,0 0 1,26 0 2,-26 0 6,0 0-7,0 0-2,1 0 9,25 0 2,0 0-8,-26 0 0,26 0-4,0 0 2,0 0 1,-26 0 10,1 0-2,-1 0 0,0 0-7,0 0 16,0 0-6,26 0-13,-26 0 0,0 0 11,0 0-11,26 0 3,-52-26-2,26 26 0,1 0 0,-1 0 8,0 0-7,0 0-1,0 0 22,0-26-22</inkml:trace>
    </iact:actionData>
  </iact:action>
  <iact:action type="add" startTime="29389">
    <iact:property name="dataType"/>
    <iact:actionData xml:id="d9">
      <inkml:trace xmlns:inkml="http://www.w3.org/2003/InkML" xml:id="stk9" contextRef="#ctx0" brushRef="#br0">7223 235 0,'-26'0'425,"0"0"-405,0 26-12,0-26 14,0 0-4,0 0 12,26 26-20,-26-26 0,26 26 9,-26-26 2,0 26 8,26 0 2,-26-26-21,26 26 22,-26-26-25,26 26 14,-26 1-1,26-1 1,0 0-13,0 0 1,0 0 0,0 26 12,0-26 3,0 26-18,26-52 6,-26 26-2,26-26 0,-26 26-2,26-26 1,0 26 11,0-26 5,0 0-7,0 0-8,0 0 9,0 0-8,0 0-1,0 0 9,0 0 22,1 0-21,-1-26 48</inkml:trace>
    </iact:actionData>
  </iact:action>
  <iact:action type="add" startTime="32404">
    <iact:property name="dataType"/>
    <iact:actionData xml:id="d10">
      <inkml:trace xmlns:inkml="http://www.w3.org/2003/InkML" xml:id="stk10" contextRef="#ctx0" brushRef="#br0">7510 600 0,'0'26'560,"0"0"-530,0 0 13,0 0 27,26-26 81,-26-26-72,0 0-59,26 0 31,-26 0 29,27 0-52,-27 0-6,26 26-2,-26-26 2,26 26 65,0 0 5,0 26-13,-26 0-68,26 0-2,-26 0 0,26 0 4,-26 0-5,0 0 2,26-26 0,-26 26 20,0 0 38,0-52 156,0 0-156,0 0-36,0 0 8,0 0 29,26 26 31,-26-26-59,0 0-32,26 26 1,0 0 0,-26-26-2,26 26 55,-26-26-54,26 26 62,1 0 8,-1 0-68,0 0 7,-26 26-10,26-26 25,-26 26-22,0 0 28,0 0 32,0 0-2,0 0 72,0 0-63,26-26-56,-26 26 20,26-26-27,-26 26 69</inkml:trace>
    </iact:actionData>
  </iact:action>
  <iact:action type="add" startTime="36763">
    <iact:property name="dataType"/>
    <iact:actionData xml:id="d11">
      <inkml:trace xmlns:inkml="http://www.w3.org/2003/InkML" xml:id="stk11" contextRef="#ctx0" brushRef="#br0">7380 6388 0,'156'26'413,"236"0"-403,-1 26 0,-78-26 0,-53 0 0,-51-26-2,-26 0 3,-53 0 1,26 0-5,-51 26 2,-1-26 3,-26 0-4,1 0 2,-1 0 3,26 27-3,0-27-2,105 26 4,52 0-2,-26 0-2,-27 0 3,53 0-1,-26 26-2,78-26 5,0 26-3,52-26-1,0 0 0,26 0 2,-52-26-3,-52 0 3,-79 0 0,1 0-1,-79 0-2,27 0 2,-1 0 2,1 0-2,-27 27-1,27-27 2,-27 26 1,0-26-5,-51 26 4,-27-26-1,0 26 0,-26-26-2,26 0 4,0 0-2,-26 26-3,27-26 6,-27 0-2,52 0-3,-52 0 13,0 0 9,0 0-11,0 0 3,0 0 6,0 0 22,0-26 1,1 26 20,207-26 996,210-53-1058,-1 53 2,-156 26 2,-79-26-4,-77 26 0,25 0 1,-51 0-2,-1 0 5,26 0-6,27-26 4,-27 26 1,0-26-3,-51 0-1,-27 26 4,0-26-2,-26 26 0,0 0 11,0-26-12,26 26 1,1 0 0,25-26 0,-26 0-2,26 0 6,-52 26-5,0 0 10,0 0 1,1 0 10,-1 0-22,0 0 5,0-26-3,0 26-1,0-26-1,0 26 6,0 0-5,26 0 1,-26 0 0,0-26 0,27 26-3,-1-27 5,0 27-2,-26 0-2,0 0 3,-26-26 2,26 26-3,0 0 49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89">
    <iact:property name="dataType"/>
    <iact:actionData xml:id="d0">
      <inkml:trace xmlns:inkml="http://www.w3.org/2003/InkML" xml:id="stk0" contextRef="#ctx0" brushRef="#br0">6754 13453 0,'104'0'501,"79"0"-491,-53 0 0,-25 0-1,-27 0 4,-26 0-3,0 0 0,26 0 1,27 0-3,-27 0 2,26 0-1,-26 0 2,1 0 1,-1 0-6,-26 0 4,0 0 2,-26 0-2,0 0 2,27 0-4,25 0-1,0 0 5,-52 0-1,26 0 0,-26 0-3,0 0 3,1 0-1,-1 0 12,0 0 34,0 0 47,0 0-83,0 0-11,0 0 3,0 0-4,0 0 3,0 0 9</inkml:trace>
    </iact:actionData>
  </iact:action>
  <iact:action type="add" startTime="3317">
    <iact:property name="dataType"/>
    <iact:actionData xml:id="d1">
      <inkml:trace xmlns:inkml="http://www.w3.org/2003/InkML" xml:id="stk1" contextRef="#ctx0" brushRef="#br0">9883 13349 0,'287'-52'283,"339"-52"-272,-156 26-1,-158 51 0,-103 1 0,-52 26 0,25 0 1,-25 0-4,-27 0 4,-26 0-1,27 26 0,-105-26-1,0 0 3,0 0-2</inkml:trace>
    </iact:actionData>
  </iact:action>
  <iact:action type="add" startTime="4497">
    <iact:property name="dataType"/>
    <iact:actionData xml:id="d2">
      <inkml:trace xmlns:inkml="http://www.w3.org/2003/InkML" xml:id="stk2" contextRef="#ctx0" brushRef="#br0">13926 13115 0,'260'0'334,"53"-27"-324,-130 1-2,-79 26 5,-26-26-3,-52 26-1,53 0-1,-53 0 3,26 0 0,-26 0-1,26 0-1,-26 0 12,0 0 8,0 0 42,0 0-51,0 0 10</inkml:trace>
    </iact:actionData>
  </iact:action>
  <iact:action type="add" startTime="5679">
    <iact:property name="dataType"/>
    <iact:actionData xml:id="d3">
      <inkml:trace xmlns:inkml="http://www.w3.org/2003/InkML" xml:id="stk3" contextRef="#ctx0" brushRef="#br0">17029 13245 0,'182'0'350,"183"-26"-337,-26 0-4,-104 26 1,-78 0-2,-53 0 2,-26 0 3,0-26-6,-25 26 3,-1 0 1,-26 0-1,0 0 1,0 0-1,0 0 41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07">
    <iact:property name="dataType"/>
    <iact:actionData xml:id="d0">
      <inkml:trace xmlns:inkml="http://www.w3.org/2003/InkML" xml:id="stk0" contextRef="#ctx0" brushRef="#br0">5893 2347 0,'79'0'222,"155"0"-211,-181 0-2,-27 0 0,78 0 4,-52 0-2,0-26-4,26 0 2,1 26 2,51-26-1,53-27 0,-53 27 1,79 26-1,-183 0 0,52-26-1,26 26 1,1 0 0,-1 0 0,0-26 0,79 26 1,-131 0-2,-26-26 1,52 26 0,-52 0 11,0 0-12,0 0 2,1 0-1,-1 0 0,0 0-1,0 0 1,0 0 9,0 0-8,0 0 19,0 0 20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27">
    <iact:property name="dataType"/>
    <iact:actionData xml:id="d0">
      <inkml:trace xmlns:inkml="http://www.w3.org/2003/InkML" xml:id="stk0" contextRef="#ctx0" brushRef="#br0">4903 4041 0,'52'0'840,"130"0"-831,-51 0 2,-1 0-1,-52 0 0,-26 0-1,-26 0 1,1 0 1,-1 0-2,0 0 22,0 0-2</inkml:trace>
    </iact:actionData>
  </iact:action>
  <iact:action type="add" startTime="5908">
    <iact:property name="dataType"/>
    <iact:actionData xml:id="d1">
      <inkml:trace xmlns:inkml="http://www.w3.org/2003/InkML" xml:id="stk1" contextRef="#ctx0" brushRef="#br0">5920 3885 0,'26'-26'9,"0"0"0,0 0 3,0 0-2,0 0 9,183 0 381,103 0-391,28-1 1,-28 1 2,-51-26-3,-104 52 1,-1 0-1,-52 0 2,1 0-1,-27 0 1,0 26-1,-26-26 0,-26 0 2,1 0 5,-1 0 33</inkml:trace>
    </iact:actionData>
  </iact:action>
  <iact:action type="add" startTime="7424">
    <iact:property name="dataType"/>
    <iact:actionData xml:id="d2">
      <inkml:trace xmlns:inkml="http://www.w3.org/2003/InkML" xml:id="stk2" contextRef="#ctx0" brushRef="#br0">9701 3729 0,'104'0'404,"0"0"-396,27 26 3,-27-26-3,-26 0 2,1 0-1,-27 0 2,-26 0 0,26 0-2,-26 0 1,0 0 1,0 0-2,53 0 2,25 0-2,104 0 1,158 0 1,-1 0-1,-26 0-1,-52 26 1,-1 0 0,-77 0-1,26-26 2,-27 0-1,53 0 1,-52 0-3,-53 0 2,1 0 0,-53 0 1,-52 0-1,0 0-1,0 0 2,-25 0-1,-1 0-2,0 0 3,0 26-1,0-26 1,0 0 9,0 0 0,0 0 39,0 0-40,0 0 33</inkml:trace>
    </iact:actionData>
  </iact:action>
  <iact:action type="add" startTime="10492">
    <iact:property name="dataType"/>
    <iact:actionData xml:id="d3">
      <inkml:trace xmlns:inkml="http://www.w3.org/2003/InkML" xml:id="stk3" contextRef="#ctx0" brushRef="#br0">15438 3833 0,'261'-52'1011,"26"52"-1002,0 0 1,260 0 2,-338 0-3,-131 0 1,0 26 0,53-26 0,-79 0-1,0 0 3,-26 0 7</inkml:trace>
    </iact:actionData>
  </iact:action>
  <iact:action type="add" startTime="12570">
    <iact:property name="dataType"/>
    <iact:actionData xml:id="d4">
      <inkml:trace xmlns:inkml="http://www.w3.org/2003/InkML" xml:id="stk4" contextRef="#ctx0" brushRef="#br0">18411 3025 0,'26'0'233,"78"0"-223,-52 0 0,131 0 1,-131 0 0,-26 0-3,26 0 12,-26 0-9,1 0 18,-1 0 10,0 0 3,-26-26-34,26 26 3,26-26 9,-26 26-10,0 0 10,0 0 1,0 0-3,-26-27 1</inkml:trace>
    </iact:actionData>
  </iact:action>
  <iact:action type="add" startTime="14322">
    <iact:property name="dataType"/>
    <iact:actionData xml:id="d5">
      <inkml:trace xmlns:inkml="http://www.w3.org/2003/InkML" xml:id="stk5" contextRef="#ctx0" brushRef="#br0">16768 1904 0,'0'-27'22,"26"27"297,52-78-311,53 26 4,-79 52-3,26-26 5,-52 26 3,0 0 4,0 0 30,0 0-33,-26-26-9,53 26 3,-27 0 6,0 0-5,0 0 15,0 0 33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39">
    <iact:property name="dataType"/>
    <iact:actionData xml:id="d0">
      <inkml:trace xmlns:inkml="http://www.w3.org/2003/InkML" xml:id="stk0" contextRef="#ctx0" brushRef="#br0">9962 5215 0,'130'-157'320,"105"-51"-307,-53 51-3,-51 53-4,-53 78 4,-26 0 4,-52 0-5,26 26 21,-26-26-20,26 0-1,0 26 2,0-26-2,0-27 1,27 27 3,-53 0-7,52 0 6,-26 0 27,78-52-29,79-105 0,-27 27 1,-25 52 1,-79 78-5,-52 0 4,26 26-1</inkml:trace>
    </iact:actionData>
  </iact:action>
  <iact:action type="add" startTime="10016">
    <iact:property name="dataType"/>
    <iact:actionData xml:id="d1">
      <inkml:trace xmlns:inkml="http://www.w3.org/2003/InkML" xml:id="stk1" contextRef="#ctx0" brushRef="#br0">19037 6466 0,'26'-52'346,"78"-52"-341,53-27 8,103-129-5,-129 155 3,-27-25 2,79-26-6,-53 25 5,-26 27-2,-51 104-1,-53-52 2,26 52-5,0-26 7,0 26-3,-26-52-3,78 25 3,-78 1 2,52 0-1,-52 0-4,26 26 3,26-26 12,-52 0-11,53 0-3,-27 0 5,52-52-3,-52 52-3,0 0 5,0 26-3,0-26 2,0 26 8</inkml:trace>
    </iact:actionData>
  </iact:action>
  <iact:action type="add" startTime="12051">
    <iact:property name="dataType"/>
    <iact:actionData xml:id="d2">
      <inkml:trace xmlns:inkml="http://www.w3.org/2003/InkML" xml:id="stk2" contextRef="#ctx0" brushRef="#br0">10979 5189 0,'130'0'367,"-26"0"-354,-25 0-4,-27 0 0,-26 0 4,26 0-7,-26 0 15,0 0 11,0 0-25,0 0 16,0 0-4,0 0-9,27 0 0,-1 0 0,26 0 2,0 0-4,53-26 3,-53 26-3,-26 0 3,0-27 1,-26 27-4,0 0 3,27 0-2,-27-26 2,0 26 0,52 0-2,-52 0-1,0 0 3,0 0 0,26 0 0,-26 0-2,0-26 1,27 26-3,-27 0 17,26 0-15,-26-26 10,0 26 3,0 0-4,0 0 43</inkml:trace>
    </iact:actionData>
  </iact:action>
  <iact:action type="add" startTime="14224">
    <iact:property name="dataType"/>
    <iact:actionData xml:id="d3">
      <inkml:trace xmlns:inkml="http://www.w3.org/2003/InkML" xml:id="stk3" contextRef="#ctx0" brushRef="#br0">20784 6153 0,'78'0'374,"0"-26"-366,53 0 2,-1 0 0,-25 26-1,-27 0 1,-52-26 3,0 26-4,0 0 3,0 0 26,0 0 32,0 0-49,0 0-11,0 0 10,1 0-1,-1 0 63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48">
    <iact:property name="dataType"/>
    <iact:actionData xml:id="d0">
      <inkml:trace xmlns:inkml="http://www.w3.org/2003/InkML" xml:id="stk0" contextRef="#ctx0" brushRef="#br0">18698 9152 0,'78'-26'234,"52"26"-224,53 0-1,-79 0-1,-26 0 3,-25 0-4,25 0 5,-26-27-4,-26 27 3,0 0-1,26 0 0,1 0 1,-1 0-2,52 0 1,0 0-2,79 0 5,-53 0-5,-25 0 2,-1 0-1,-26 0 4,0 0-3,-52 0 0,27 0 0,-27 0-1,0 0 11,0 0 22,-26 27-35,26-27 14,26 0-10,26 26-4,105 0 6,-1 0-5,-51 0 3,-1-26-1,-78 26 2,0-26-4,-25 26 3,-1-26-2,0 0 1,0 0 21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77">
    <iact:property name="dataType"/>
    <iact:actionData xml:id="d0">
      <inkml:trace xmlns:inkml="http://www.w3.org/2003/InkML" xml:id="stk0" contextRef="#ctx0" brushRef="#br0">13326 11681 0,'78'0'365,"78"26"-355,-51 0 2,51 0-4,-78-26 3,79 26-3,-105 0 0,0-26 7,79 26-6,-79 0-2,0-26 5,130 26-1,-103 0 0,-27 0-3,52 0 2,-26-26-1,27 0-1,-27 0 7,0 0-9,-52 0 7,0 0-4,0 0 2,27 0-1,-27 0-1,26 0 1,26 0-1,52-52 3,-51 52 0,-27-26-5,-26 26 4,52-26-3,26 0 3,-51 26-3,51-52 6,-26 52-5,-52 0-1,52-52 4,-51 52-1,-1 0-6,0-26 9,0 26 5,0-26 32,0 26-22,-26-26-8,26 26-11,0-27 0,0 27-1,26-26 11,0 26-1,-25 0-10,-27-26 14,26 26-2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60">
    <iact:property name="dataType"/>
    <iact:actionData xml:id="d0">
      <inkml:trace xmlns:inkml="http://www.w3.org/2003/InkML" xml:id="stk0" contextRef="#ctx0" brushRef="#br0">13378 12906 0,'-26'0'21,"26"26"577,-26 0-589,26 26 1,0 0 3,0-26-6,0 27 4,0-27 0,0 26-1,0-26 0,0 0 10,0 0-10,0 0 0,26-26-2,0 52 5,0 0 5,0-52-7,26 26 0,-26 27-3,79-27 4,-1 26-2,26 0-1,-25 0-1,-1-26 6,26-26-6,-25 26 1,-1-26 2,0 0-2,53 0 1,-53 0 0,0-26 1,1 26-1,25 0-2,-26-26 6,1 26-6,-1 0 1,52 0 1,-25-26 1,51 26-2,-51 0 2,-1-26-1,-26 26-1,-25 0 2,-27 0 1,-26 0-5,26 0 5,0 0-3,0 0 1,-26 0-2,1 0 4,-1 0-2,0 0 21,0 0 90,-26 26-82,26 0-30,26 26 0,-26 26 3,26 1-1,-26-27-3,-26-26 3,26 0-1,-26 0 30,26-52 597,1 0-627,-1-26 2,26 0-2,-52 26 2,26 26-6,0-27 4,-26 1 2,26 26-4,-26-26 7,26 26-8,0 0 3,26-26 1,-26 0-2,27 26 2,-1 0-1,0 0-3,0 0 6,0 0-3,0 0 2,1 0-4,-1 0 1,-26 0 1,0 0 0,0 0 2,0 0 6,0 0 2,0 0 0,26 0 0,-26 0-10,53 26 2,25 26-7,52-26 6,1 1 1,-53-1-1,-26 0 1,27-26-5,-27 0 1,0 26 5,0-26-4,53 0 3,-1 26-4,1-26 3,25 26-1,-52-26-1,-25 0 2,-27 0-2,-26 0 1,26 0 0,-26 0 0,0 0 3,0 26-7,26-26 4,-26 0 1,1 0-1,51 0 1,-52 0 8,0 0-10,0 0 14,0 0-16,26 0 375,0 0-372,53-26-2,-27-26 2,0 52 1,-26-26-1,0 0 2,-25 26-4,-1-26 4,0 26-4,0 0 3,0-27 0,0 27 5,0-26-4,0 26-2,0-52 2,0 26-4,26 0 3,-26 0-1,27-26-1,-27 26 4,0 0-6,0-26 2,26 26 1,-52-1 1,52 1 0,-52 0-2,52 0 2,-52-26-2,26 26 1,1 0 1,-27 0-3,0 0 2,26 0-1,-26 0 15,26 26-16,-26-26 2,0 0 21,0-1-12,0 1 20,26 26-27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71">
    <iact:property name="dataType"/>
    <iact:actionData xml:id="d0">
      <inkml:trace xmlns:inkml="http://www.w3.org/2003/InkML" xml:id="stk0" contextRef="#ctx0" brushRef="#br0">6467 2764 0,'52'0'465,"0"0"-446,-25 0 1,-1 26-10,0-26-2,0 0 4,52 26 0,-52-26-4,0 0 2,0 0 0,0 0-1,27 0 22,-27 0 1,26 0-13,-26 0-11,0 0 23,0 0-21,0 0 21,0 0-12,26 0-10,-26 0 13,0 0-13,1 0 1,-1 0 9,0 0 21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46">
    <iact:property name="dataType"/>
    <iact:actionData xml:id="d0">
      <inkml:trace xmlns:inkml="http://www.w3.org/2003/InkML" xml:id="stk0" contextRef="#ctx0" brushRef="#br0">10275 6597 0,'26'0'503,"0"0"-482,0 0-11,0 0 10,0 0-10,0 0 11,0 0-12,0 0 32,0 0-24,26 0 3,-25 0-1,25 26-7,-26-26-1,26 0-2,-26 0-1,26 0 2,-26 0 2,26 0 6,-26 0 3,27 0-10,-27 0 1,0 0 27,0 0-21,0 0 23,0 0-12,0 0-8,0 0-11,0 0 20,0 0 12,-26-26 4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5">
    <iact:property name="dataType"/>
    <iact:actionData xml:id="d0">
      <inkml:trace xmlns:inkml="http://www.w3.org/2003/InkML" xml:id="stk0" contextRef="#ctx0" brushRef="#br0">6389 8630 0,'26'52'203,"104"53"-194,27-1 4,52-26-6,-27-26 3,1-26 0,-1-26 0,1 0 0,-53-26 0,27-26 0,-1 0 0,-78 52 0,0-52 0,53 26 0,-53-26 0,53-1-2,-27 1 4,-26 0-2,0 26 0,-26 26-1,1-26 2,-1 26-1,0-26-1,0 26 1,0 0 0,0 0 1,-26 0-1,27 0-1,25 26 1,-52-26 0,0 26 1,26 0-1,0-26 0,0 52 0,27 0 0,-27-25 1,0-1-3,-26-26 3,0 26-1,0 0 20,-26 0 19,26 0 2,-26 0-22,0 0 2,0 0 8,26-26 63,-26-26-82,0 0-9,53-26-3,-1 0 1,0-27 3,52 27-3,27-26 0,-27 26 2,52 0-1,-51 26 0,-1 0 0,52 26-1,1 0 0,-1-26 3,1 26-2,-27 0 0,27 0-1,-53 0 2,79 0-2,-53 0 1,-26 0 1,79 26-1,-27 0 0,27 26 0,-53-26 2,1 26-3,-1 0 1,-52-26-1,0 0 1,-25-26 0,-1 0 0,26 0 0,0 0 0,27 0 0,77 0-2,27 0 4,-53 0-3,-25 26 2,-53 1-1,-52-1 0,26-26 0,-26 0 0,0 0 10,0 0-10,0 0 10,0 0-10,1 0 0,-1-26-1,0 26 2,26-53-1,-52-25 0,52 26 0,-26 26-1,-26-26 2,26 52-1,-26-26 0,26 0 10,0 26 0,-26-26 1,0-1 8,26 27-19,-26-26 50,26 26-28,-26-26 18,27 26-11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58:12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89">
    <iact:property name="dataType"/>
    <iact:actionData xml:id="d0">
      <inkml:trace xmlns:inkml="http://www.w3.org/2003/InkML" xml:id="stk0" contextRef="#ctx0" brushRef="#br0">13013 8083 0,'-287'26'651,"-626"130"-642,183-52 1,261-51 1,156-27-1,26 0 0,78-26-1,53 0 2,-27 0 0,27 0-3,51 0 3,27 0-1,26 0 1,0 0-2,26 0 1,0 0 40,26-26-30,-26 26-10,0 0 0,-1 0 0,-25 0 0,26 0-1,-26 0 3,-26-26-2,52 26-1,-26 0 2,26 0-2,-27 0 1,27 0 11,0 0-1,0 0 30,0 0-20,0 0 11,26-27-32,-26 27 1,0 0 10,0 0-10,0 0 0,-27 0 12,27 0-3,0 0-10,0-26 0,0 26 1,0 0 10,0 0 10,0 0-18,0 0 28,0 0 0,0 0 12,0 0-33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49">
    <iact:property name="dataType"/>
    <iact:actionData xml:id="d0">
      <inkml:trace xmlns:inkml="http://www.w3.org/2003/InkML" xml:id="stk0" contextRef="#ctx0" brushRef="#br0">3990 10664 0,'208'0'186,"157"130"-178,-25-52 3,-54 27-1,-51-53 0,-52-26 1,-79 0-3,-26-26 0,-52 0 4,0 0-4,0 0 6,0 0-6,1 0 2,-1 0 0,52 0 1,52-78 0,27-1-5,103 1 7,-51-26-4,0 0-1,-1 25 6,-77 27-6,51 26 0,27 0 5,-27 26-3,1 0 0,-53 0 0,1 26-1,-79 0 1,0 0-2,-26-26 2,0 26 33,0 1-32,27 25-2,25 26 1,26 26 0,-52-52 0,-26-26-3,0 0 15,-26 1 77,26-27-46,1 0-43,25-53-4,52-25 9,105-52-7,25 26 2,-25-1 1,-27 79-1,-25 0 1,-53 26-3,1 0 3,-27 0-1,26 0 0,-52 0-4,0 0 7,1 0-4,-27 0 3,26 0-2,0-26 1,0 0-2,0 0 1,0-52 0,27-1 0,-27 1 2,26-52-4,-26 0 0,-26 51 3,-26 53 0,0 0 0,0 0 18,0 0 24,0 0-35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90">
    <iact:property name="dataType"/>
    <iact:actionData xml:id="d0">
      <inkml:trace xmlns:inkml="http://www.w3.org/2003/InkML" xml:id="stk0" contextRef="#ctx0" brushRef="#br0">8188 13010 0,'209'131'392,"208"25"-381,-78-78-2,-26-52 4,-52 0-4,-26-26 2,-1 0 1,-51 0-4,-1 0 3,1 0-2,-27-26-1,-51 0 1,-1 0 2,-26 0 2,1 0-5,-1 26 2,-26-26 2,26 0-3,26 26 2,-25-26-2,25 26-3,-52 0 5,0 0 1,-26 0-1,0 0 12,1 0-22,-27 26 16,26 0-9,0-26 27,-26 26-27,0 0 39,26-26-31,-26 26-13,26 0 8,0 0 8,0 26-3,0-25-9,0-1 3,-26 0-1,0 0 1,26-26 6,-26 26 19,105-209 433,-1-25-457,-26 51 0,-26 53-2,-26 78-2,0 0 4,1 0-1,-1 0 4,26 0-10,0 0 10,26 26-5,26-53 2,27 27-1,-27 0 0,0 0 0,27 26 0,25 0 0,236 26 3,-262 26-8,-52-25 7,79 25-5,-53-52 5,26 52 0,-78-52-4,27 26 4,-27-26-3,-26 0 1,26 26 2,-26-26-5,26 26 4,0 0-1,-25-26-3,25 0 7,-26 26-5,26-26 11,-26 26-10,0 0 1,26-26-4,0 0 6,27 0-3,-53 26-2,26-26 5,0 0-5,0 0 2,0 0-2,0 0 4,-25 0-1,25 0-3,-26 0 3,0 0-1,0-26 11,0 0-2,0 26-8,0-26-1,-26 0-1,26 26-1,0-26 4,0 0-2,1 0 0,-1 0 1,0-26-5,0 26 7,-26 0-2,26 26-1,-26-27-4,26 27 5,0-26 1,-26 0 27,26 26-22</inkml:trace>
    </iact:actionData>
  </iact:action>
  <iact:action type="add" startTime="7877">
    <iact:property name="dataType"/>
    <iact:actionData xml:id="d1">
      <inkml:trace xmlns:inkml="http://www.w3.org/2003/InkML" xml:id="stk1" contextRef="#ctx0" brushRef="#br0">19402 12515 0,'130'-26'510,"157"-78"-500,-26 77 1,-52-25 0,-105 52-4,0 0 6,-52 0-4,0 0 0,1 0 2,-1 0 0,-26 0-2,26 0 0,-26 0 1,0 0 1,0 0-3,0 0 3,0 0 9,0 0-9,1 0 9,-1 0-1,0 0 22,0 0-21</inkml:trace>
    </iact:actionData>
  </iact:action>
  <iact:action type="add" startTime="9953">
    <iact:property name="dataType"/>
    <iact:actionData xml:id="d2">
      <inkml:trace xmlns:inkml="http://www.w3.org/2003/InkML" xml:id="stk2" contextRef="#ctx0" brushRef="#br0">21253 12306 0,'-26'0'573,"0"0"-460,0 0-63,0 0 69,0 0-83,0-26 4,0 26 50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8">
    <iact:property name="dataType"/>
    <iact:actionData xml:id="d0">
      <inkml:trace xmlns:inkml="http://www.w3.org/2003/InkML" xml:id="stk0" contextRef="#ctx0" brushRef="#br0">14265 4745 0,'130'0'494,"209"26"-483,-183 1-5,-103-1 3,-1 0 7,0-26-10,26 0 7,-26 26-6,-26-26 4,0 0 6,27 0 5,-1 26-11,0-26-1,26 0-1,52 0 1,183 0-1,-208-26 2,25 0-3,157-53 5,-209 79-5,0-26 4,157 0-2,-157 0 0,79 0 0,-53 0 0,-26 26 2,-52-26-7,27 26 8,25-26-3,26 0 0,-26 26-1,53-52 2,-79 52-2,-26-26 1,157 0 1,-131 26-4,26-26 7,0 26-5,-26-27 1,27 27 0,-1 0-3,-26 0 5,0 0 1,-26 0-6,79-26 4,-53 26 9,-26 0-9,26 0-4,-26 0 5,26 0-1,0 0 6,-26 0-5,53 0-2,-27 0 2,-26 26-3,0-26 1,0 0-1,0 0-1,0 27 14,0-27-13,0 0 3,0 0 10,0 0 3,1 0 7,-1 0-11,0 0 19,0 0 0,-26 26-11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83">
    <iact:property name="dataType"/>
    <iact:actionData xml:id="d0">
      <inkml:trace xmlns:inkml="http://www.w3.org/2003/InkML" xml:id="stk0" contextRef="#ctx0" brushRef="#br0">9049 4537 0,'0'26'423,"26"-26"-393,0 26-10,0-26-10,0 0-1,-26 26 0,26 0 3,0-26-2,0 0 0,-26 26 9,27-26-9,25 52 9,-26-52-9,0 52 3,26-25-3,-52-1-1,26 0 0,0 0 1,0 0 32,-26 0-24,26 0-8,0 0 2,-26 26-3,26-52 1,-26 26 1,0 0-2,0 0 11,27-26-11,-27 26 3,26 27 7,-26 25-9,0-52 0,0 26-2,0-26 1,0 0 4,0 0 18,0 0-12,0 0-9,0 0 7,0 1 6,0-1-3,0 0 10,-26 0-20,-1 0 0,27 0-2,-52 0 4,52 0-1,-26-26 7,26 26-6,-26 0 27,0 0-19,0 0-12,0 0 22,26 1-8,-26-27-12,0 26 40,0-26-31,0 26 22,0-26-1,-1 0 32,27 26-64,-26-26 52,0 0 90</inkml:trace>
    </iact:actionData>
  </iact:action>
  <iact:action type="add" startTime="12393">
    <iact:property name="dataType"/>
    <iact:actionData xml:id="d1">
      <inkml:trace xmlns:inkml="http://www.w3.org/2003/InkML" xml:id="stk1" contextRef="#ctx0" brushRef="#br0">4537 4902 0,'-52'0'232,"26"26"-215,0 0 5,0-26-11,0 26 9,0 0-1,0 0-9,0 0 2,26 0-3,-26 0 2,0 0 8,-1 1 1,27-1-1,-26 0-9,26 0 2,-26 0 7,26 0-9,0 0 31,0 0-32,-26 26 1,26 26 2,0 1-5,0-1 4,0 0-2,0-52 1,0 0 1,0 0 7,0 0-8,0 0 14,0 1-17,0-1 3,26 0 1,-26 0 11,0 0-3,26-26-11,-26 26 2,0 0 31,26-26-19,-26 26 16,27-26 23</inkml:trace>
    </iact:actionData>
  </iact:action>
  <iact:action type="add" startTime="14450">
    <iact:property name="dataType"/>
    <iact:actionData xml:id="d2">
      <inkml:trace xmlns:inkml="http://www.w3.org/2003/InkML" xml:id="stk2" contextRef="#ctx0" brushRef="#br0">4642 6179 0,'0'0'41,"52"26"183,-26-26-215,26 27 1,-26-1 1,0-26-1,-26 26-3,26-26 17,-26 26 4,26-26-8,1 26 1,-27 0-12,26-26 22,-26 26-12,26 0 12,0-26-12,-26 26-8,26 0-1,0 0 39,-26 0-8,26-26-21,-26 26 0,0 0-10,26-26-1,0 27 12,-26-1 11,26-26-24,-26 26 2,26 0 10,-26 0 10,26-26 2,-26 26-4,26-26 22,-26 26 8,0 0-37,27-26 10,-27 26-23,0 0 44,-27-26 69,1 0-110,0 0-3,0 0 22,0 0-20,0 0 13,0 0-16,26-26 4,-52 26-1,52-26-1,-26 26 0,0 0 13,26-26 8,-26 26-21,0 0 22,26-26-2,26 26 132,0 0-151,0 0 10,-26 26-10,26-26-1,0 0 2,-26 26-3,26-26 2,0 0 42,0 0-15,-26 26-14,26-26-3,0 0 50,0 26-20,0-26 0,1 0-29,-1 0 89,-26-26 110,0 0-191,0 0-16,0 0 24,0 0 2,0 0 13,0 0-23,-26 26-10,26-26 51,0 0 71,0-1-40,0 1-89,0 0 25,0 0 84</inkml:trace>
    </iact:actionData>
  </iact:action>
  <iact:action type="add" startTime="19662">
    <iact:property name="dataType"/>
    <iact:actionData xml:id="d3">
      <inkml:trace xmlns:inkml="http://www.w3.org/2003/InkML" xml:id="stk3" contextRef="#ctx0" brushRef="#br0">11735 7327 0,'52'52'232,"209"78"-223,0 26 3,-1-25-4,-103-27 6,-27-26-8,-78-52 5,-52 27 0,27-53-1,-1 0 9,-26 26 12,26-26 36,26 26-54,104-26-3,235 52-1,183-52 3,-78 0-3,-157 0 1,-52 0 0,-53 0 0,-25 0 1,0-26-4,-27 26 5,-25-26-2,-27-26-1,0 52 3,-25-27-2,25 1-1,-26 26 1,1-52 1,25 26 0,-78 26-5,52-26 6,-25 26-2,-27-26-2,-26 26 6,26-26-4,0 26-2,-26 0 2,27-26 0,-1 0 1,26 0-3,-52 26 3,0 0-1,26-26-1,-26 26 4,0-26-7,0 26 7,53-26-3,-53 26-1,0-27 3,0 27-5,0-26 4,0 0-1,0 26 13,-26-26-6,26 26-6,0-26 0,-26 0 6,0 0 36,26 26-45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68">
    <iact:property name="dataType"/>
    <iact:actionData xml:id="d0">
      <inkml:trace xmlns:inkml="http://www.w3.org/2003/InkML" xml:id="stk0" contextRef="#ctx0" brushRef="#br0">6571 10221 0,'131'0'869,"78"0"-857,-1 26-2,1-26 1,-157 0-2,52 0 0,79 0 1,25 0 0,-25 0 0,26 0 0,-53 0 0,105 0 0,-79 0 0,-25 0-2,-1 0 3,-51 0 0,-1 0-2,0 0 2,1 0-1,-1 0 0,-26 0 0,26 0 0,-25 0 0,-1 0 0,-26 0 0,-26 0 0,0 0-1,0 0 32,0 0 1,0 0-4,0 0-17,1 0 26</inkml:trace>
    </iact:actionData>
  </iact:action>
  <iact:action type="add" startTime="11826">
    <iact:property name="dataType"/>
    <iact:actionData xml:id="d1">
      <inkml:trace xmlns:inkml="http://www.w3.org/2003/InkML" xml:id="stk1" contextRef="#ctx0" brushRef="#br0">13534 9777 0,'26'26'30,"-26"53"-20,26-27 0,-26-26 1,0 0-2,0 26 2,0-26 8,0 0 30,105 52 373,51 1-413,-25-53 2,-27 0-3,-26 26 3,-26-26-1,-26-26 1,1 0-2,-1 26 0,0-26 21,-26 26-9,26-26 20,26 0-31,104 0 0,183 0-1,183 0 0,-131 0 2,-78 0-1,-52 0 1,26-26-2,0 26 1,-53 0 0,1 0 1,-79 0-1,-77 0-1,-1 0 0,-52 0 3,0-26-2,26 26 0,-26 0 11,0 0 8,0-26-20,1 26 4,25 0-5,0 0 12,-26-26-2,0 26 54,-26-26 59,0 0-61,0 0-29,-26 0-21,26-27-13,-52 1 3,26 0 3,-26-26-2,25 0-1,-25 26-1,26-1 3,-26 1-4,26 0 0,0 26 5,0-26-7,26 26 16,-26 26 0,26-26 17,-26 26 50</inkml:trace>
    </iact:actionData>
  </iact:action>
  <iact:action type="add" startTime="16351">
    <iact:property name="dataType"/>
    <iact:actionData xml:id="d2">
      <inkml:trace xmlns:inkml="http://www.w3.org/2003/InkML" xml:id="stk2" contextRef="#ctx0" brushRef="#br0">19089 5501 0,'0'0'1,"0"-52"8,0 0 1,0 26 1,0 0-1,0 0 10,-26 0 0,26 0 0,0 0 30,0 0-10,-26 26 61,26-26-81,0 52 140,0 26-151,0 52 1,26 26 0,0-25 1,0-53 0,-26 26-2,26-26 2,0 27-2,0-27 1,0 52-2,-26 52 4,26-51-2,0 51 0,1-26 0,-27-51 0,0-1 0,26-26-1,-26-26 2,0 26 10,0-26-2,0 0 31,0 0-10,0 1-1,0 25-19,0 0-9,26-26-1,-26 0 1,0 26-3,26-26 12,-26 0 21,0 0 19,-26-104 10,-53-157-60,27-208 1,0 78-1,52 52-1,-26 105-1,26 77 4,0 53-2,-26 26 0,26 0 0,0 26 10,-26 26 31,26-26-12,0 0-19,0 0-10,-26 0 0,0-27 11,26 1-11,0 26 10,0 0 0,-26 26 0,26 52 70,0 157-80,0 104 0,0-79-2,26-51 3,-26-79 1,0-52-3,0-26 1,0 0 2,0 1-4,0-1 2,0 0 10,0 0 0,0 0 29,0 0 53,0 0-52,26 0-31,-26 0-9,0 0 1,26 26-2,-26-26 10,0 0 2,0 1-1,0-1-10,0 0 1,26 52-1,0 0 0,0-26-1,-26-26 1,0 0 1,26-26 9,-26 26-10,0 1 18,0-1 64,0 0-62,26-26-11,-26 26 1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27">
    <iact:property name="dataType"/>
    <iact:actionData xml:id="d0">
      <inkml:trace xmlns:inkml="http://www.w3.org/2003/InkML" xml:id="stk0" contextRef="#ctx0" brushRef="#br0">4590 12332 0,'156'0'221,"340"26"-211,-157 1 0,-79-1-1,-129 0 1,-1 0 1,-52 0-1,-26-26-1,1 0 2,51 0-1,0 0-1,53 0 1,-27 0-1,-26 0 3,1 0-2,-27 0 0,26 0 0,1 0 0,51 0 0,-52 0 0,27 0 0,-27 0 0,26 0 0,-25 0 0,-53 0 0,0 0 0,0 0-1,-26 0 0,0 0 2,0 0 0,1-26-1,25 26 11,26 0-12,0 0 1,0 0-1,1-26 2,-27 26-1,-26 0 0,0 0 0,0-26 1,0 26 17,0 0 23,-26-26 519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2">
    <iact:property name="dataType"/>
    <iact:actionData xml:id="d0">
      <inkml:trace xmlns:inkml="http://www.w3.org/2003/InkML" xml:id="stk0" contextRef="#ctx0" brushRef="#br0">4981 13792 0,'52'0'810,"0"0"-800,26 0 0,-26 0 1,27 0-1,-27 0 0,-26 0-1,26 0 2,-26 0 0,0 0-2,0 0 21,0 0-10,0 0-10,1 0 0,25 0-1,26 0 2,0 0-1,-26 0 0,27 0 2,-53 0-4,78-26 4,-52 26-5,78-26 5,-51 0-2,-53 26-1,0 0 0,0 0 2,26 0 19,-26 0-18,0 0-4,0 0 3,53 0 0,-27-26-3,0 26 3,52 0-1,-26 0 1,-25 0-2,-27 0 0,26 0 1,52 0 0,79 0 0,-53 0-1,-26 0 2,1 0 1,-53 0-2,-26 0 8,0 0-8,26 0 1,-26 0-2,26 0 1,-26 0 1,27 0 7,-27 0-7,26 0-1,0 0 1,-26 0-1,0 0 1,0 0 7,0 0 2,26 0 2,-25 0-3,-1 0 1,26 0 0,-26 0-2,0 0 12,0 0-18</inkml:trace>
    </iact:actionData>
  </iact:action>
  <iact:action type="add" startTime="5161">
    <iact:property name="dataType"/>
    <iact:actionData xml:id="d1">
      <inkml:trace xmlns:inkml="http://www.w3.org/2003/InkML" xml:id="stk1" contextRef="#ctx0" brushRef="#br0">11318 13219 0,'208'-26'414,"-77"0"-408,-27 26 6,52 0-2,27 0 0,0 0 0,-1 0-1,79 26 4,-157 0-5,-52-26 2,27 0 0,-1 0 2,0 26-5,0-26 4,27 26 0,25 0-2,-52 0-1,-26-26 4,1 0-3,-1 0 2,-26 0-2,0 0 2,0 0 19,0 0-20,0 0 9,0 0 32,0 0 68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22:07:42.92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746">
    <iact:property name="dataType"/>
    <iact:actionData xml:id="d0">
      <inkml:trace xmlns:inkml="http://www.w3.org/2003/InkML" xml:id="stk0" contextRef="#ctx0" brushRef="#br0">15438 5814 0,'52'0'461,"0"0"-452,-26 0 4,0 0-3,27 0 1,-1 0-2,-26 0 1,26 0 1,-26-26-2,52 26 2,-25-26-2,-1 26 1,0 0 0,26 0 0,-52 0-3,52 0 6,-25-26-2,-27 26-1,26 0-2,-26 0 4,26 0-3,0-26 1,-26 26 1,26 0-2,1 0 3,-27 0-4,0-26 2,26 26 1,-26 0 10,0 0-13,0 0 12,0 0-10,0 0 11,26 0-11,-26 0 0,1-26-1,25 26 2,-26 0-2,0 0 1,0-26 1,52 26-1,-26 0 0,0 0 0,53 0 0,-27 0 2,0 0-5,1 0 2,-1-26 2,-26 26-1,-26 0 2,52 0-3,-52 0 2,0 0-2,27-26-1,-1 26 4,0 0-3,-26 0 3,26 0-3,0 0 0,0 0 4,27 0-8,-1 0 9,-26 0-6,0 0 2,26 0 1,-25 0-1,-1 0 1,0 0-2,0 0 1,0 0 3,0-26-7,0 26 3,1 0 3,-1 0-2,0 0 2,0 0-4,-26 0 2,0 0-2,0 0 4,0 0 8,0 0 10,1 0-18,-1 0 27,0 0 22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22:13:16.35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850">
    <iact:property name="dataType"/>
    <iact:actionData xml:id="d0">
      <inkml:trace xmlns:inkml="http://www.w3.org/2003/InkML" xml:id="stk0" contextRef="#ctx0" brushRef="#br0">6754 3233 0,'26'26'721,"26"-26"-712,27 0 4,-53 0-8,0 0 8,0 26 0,26-26 5,-26 0-2,0 0 7,0 0-13,0 0 0,26 0-1,-26 0 3,1 26-4,-1-26 3,26 0-1,0 0 0,0 0 2,52 0-4,1 0 2,-1 0-1,52 0 1,-51-26 2,-1 26-3,-26-26 1,1 26 0,-1 0 0,-26 0 2,0 0-4,26 0 2,1 0-1,-1-26 2,0 26 0,-26 0-2,26-26 1,-25 26 0,-1 0 0,0 0 0,-26 0-1,0-26 2,26 26-1,0 0 0,1 0 2,-1 0-4,0 0 2,0 0 0,26 0 1,-26 0 0,27 0-3,-1 0 2,-26 0 0,-26 0 0,0 0 2,26 0-4,-26 0 13,27 0-12,-27 0 11,0 0-10,0 0 0,0 0 0,26 0 8,-26 0 5,0 0-13,0 0 1,26 0-3,1 0 12,-27 26-10,26-26 2,-26 26-3,0-26 1,26 26 0,-26-26 0,0 0 1,26 0-3,-25 0 3,-1 26 9,0-26-8,0 0-4,0 0 10,0 0-6,0 0-1,0 0-2,0 0 1,0 0 10,0 0-8,0 0 6,0 0-8,1 0 0,-1 0 10,0 0 0,0 0-10,0 0 10,0 0 1,0 0-1,0 0-11,0 0 9,0 0 6,0 0-7,0 0-5,0 0 9,1 0 5,-1 0 7,0 0-4,0 0 9,0 0 16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22:13:16.35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82">
    <iact:property name="dataType"/>
    <iact:actionData xml:id="d0">
      <inkml:trace xmlns:inkml="http://www.w3.org/2003/InkML" xml:id="stk0" contextRef="#ctx0" brushRef="#br0">4955 7639 0,'26'0'862,"0"0"-831,0 0-21,0 0 2,0 0-1,52 0-1,-52 0 2,0 0-5,27 0 3,-1 0 0,-26 0 0,26 0 2,0 0-4,0 0 3,-26 0 6,0 0 5,1 0-15,-1 0 6,0 0-3,0 0 10,26 0-9,-26 0 0,0 0 9,0 0-14,0 0 4,26 0 12,79 0-9,-27 0-8,105 0 9,-105 0-6,0 0 2,79 0 2,-1 0-5,1 0 4,-131-26-3,52 26 4,27 0 1,-105 0-4,0 0-1,0 0 12,0 0-7,0 0 3,0 0 3,0 0 3,0 0-12,1 0 1,-27-26-2,52 26 3,-26 0 6,0 0-7,26 0 10,-26 0-3,0 0 3,0 0-1,0 0 1,0 0 5,0-26-4,27 26 1,-27 0-5,0 0-8,26 0 0,0-26-3,0 26 5,53-26-1,-27 0-1,0 26 1,-52 0-1,0 0-1,0-26 1,0 26-1,0 0 9,1 0 15,-1 0-24,0-26 22,0 26-11,26 0-8,-26 0 7,0 0 1,0 0 8,0 0-16,0 0 47,0 0-8,0 0-32,1 0 1,-1 0 11,0 0 6,0 0 6,0 0-13,0 0 10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58:12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91">
    <iact:property name="dataType"/>
    <iact:actionData xml:id="d0">
      <inkml:trace xmlns:inkml="http://www.w3.org/2003/InkML" xml:id="stk0" contextRef="#ctx0" brushRef="#br0">11266 10559 0,'0'0'2,"-27"0"18,27-26-1,-26 26-7,26-26 18,-26 0 0,52 26 409,0 0-427,1 0-4,-1 0 11,0 0 2,0 0-2,0 0-10,0 0 12,0 0 9,0 0-19,0 0-3,26 0 3,0 0 0,1 0-2,-27-26 2,52 26-2,-26-26 0,-26 26 1,26 0 0,0 0 1,-25-26-2,-1 26 1,0 0 2,26 0-4,-26 0 12,0 0-11,0 0 2,0 0 10,26 0-12,-26 0 12,1-26-12,-1 26 1,0 0-1,0 0 21,0 0-20,0 0 31,0 0-12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20">
    <iact:property name="dataType"/>
    <iact:actionData xml:id="d0">
      <inkml:trace xmlns:inkml="http://www.w3.org/2003/InkML" xml:id="stk0" contextRef="#ctx0" brushRef="#br0">5920 1930 0,'-27'0'11,"1"0"24,0 0-20,0-26 30,0 26-2,209-53 199,260 1-232,-104 26 6,-52 0-13,-78 0 6,-53 26 2,27 0 5,-27 0-12,-52 0 5,-25-26 8,25 26-14,-52 0 7,-26 0 6,26 0-8,0 0 1,-26 0 0,1 0 1,-1 0-1,26 0 10,26 0-8,-26 0 0,0 0 9,1 0-18,-27 0 7,26 0-1,-26 0 7,26 0 1,-26 0-6,0 0-1,0 0 1,0 0 10,0 0 0,0 0-18,1 0 23,25 0-18,26 0 4,52 0-6,1 26 8,25-26-1,-78 0-3,1 26 2,-53-26-2,0 0 1,0 0 10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60">
    <iact:property name="dataType"/>
    <iact:actionData xml:id="d0">
      <inkml:trace xmlns:inkml="http://www.w3.org/2003/InkML" xml:id="stk0" contextRef="#ctx0" brushRef="#br0">8058 5971 0,'182'0'213,"105"-26"-206,-52 26 5,-52 0-2,25 0 1,-25 0-2,-1 0 2,-51-26 0,-27 26-3,-52 0 2,26 0 1,-52 0 7</inkml:trace>
    </iact:actionData>
  </iact:action>
  <iact:action type="add" startTime="5488">
    <iact:property name="dataType"/>
    <iact:actionData xml:id="d1">
      <inkml:trace xmlns:inkml="http://www.w3.org/2003/InkML" xml:id="stk1" contextRef="#ctx0" brushRef="#br0">12178 6310 0,'52'0'460,"79"-26"-448,-27 0-4,27-27 8,-27 53-9,0-26 1,0 26 4,-25 0-2,-1 0-2,-26 0 3,-26 0 1,0 0-3,26 0 1,-26 0 11,27 0-11,-27 0 1,0-26-4,26 26 5,26 0-3,0 0 2,27 0-2,51-26 1,27 0 2,-27 0-3,-51 26-2</inkml:trace>
    </iact:actionData>
  </iact:action>
  <iact:action type="add" startTime="6281">
    <iact:property name="dataType"/>
    <iact:actionData xml:id="d2">
      <inkml:trace xmlns:inkml="http://www.w3.org/2003/InkML" xml:id="stk2" contextRef="#ctx0" brushRef="#br0">14838 6049 0,'0'0'4,"78"0"0,1 0 8,-53 0-3,0 0 0,0 0 1,0 0 0,0 0 1,0 0 11,0 0-10,0 0-3,0 0 18,0 0 34</inkml:trace>
    </iact:actionData>
  </iact:action>
  <iact:action type="add" startTime="7195">
    <iact:property name="dataType"/>
    <iact:actionData xml:id="d3">
      <inkml:trace xmlns:inkml="http://www.w3.org/2003/InkML" xml:id="stk3" contextRef="#ctx0" brushRef="#br0">15255 6049 0,'-156'0'624,"52"0"-618,-27 0 7,1 0-6,-105 26 5,209-26-1,0 0-3,0 0 3,0 0 29,0 0-1,0 0-16,-26 0-3,-53 0-10,1 0-3,0 0 7,78 0-3,0 0 4,-1 0 16,1 0 42,0 0-25</inkml:trace>
    </iact:actionData>
  </iact:action>
  <iact:action type="add" startTime="12965">
    <iact:property name="dataType"/>
    <iact:actionData xml:id="d4">
      <inkml:trace xmlns:inkml="http://www.w3.org/2003/InkML" xml:id="stk4" contextRef="#ctx0" brushRef="#br0">8188 1382 0,'26'0'444,"0"0"-425,1 0 2,-1 0-11,26 0 0,0 0-1,26 0 2,27-26 0,-53 0-3,26 26 3,-26-26 1,-26 26-4,52-26 4,-52 26-4,27-26 3,-1 26-4,0 0 6,0 0-6,0 0 5,-26 0-2,0 0-2,0 0 2,1 0 4,-1 0-5,0 0 8,-26 26 7,26-26-16,0 0 10,0 0-6,0 0 9,0 0-11,0 0-3,0 0 15,0 0-1,0 0-14,0 0 6,1 0 5,-1 0 25</inkml:trace>
    </iact:actionData>
  </iact:action>
  <iact:action type="add" startTime="15757">
    <iact:property name="dataType"/>
    <iact:actionData xml:id="d5">
      <inkml:trace xmlns:inkml="http://www.w3.org/2003/InkML" xml:id="stk5" contextRef="#ctx0" brushRef="#br0">11552 4146 0,'0'-26'90,"-26"26"-68,26-26 29,0 0-11,0 78 311,79 156-343,-27-25 0,-26-53 4,26 27-5,26 25 9,-52-104-8,-26-26-2,26 27 4,26 51 0,-25-78 1,-27-26 0,0 0-3,0 0 25,26 0-25,0 27 2,-26 25-1,52 52 4,-26-104-4,-26 0 1,0 0 19,0 0-6,0 1 5,0-1-7,0 26-13,0-26 4,26 0-1,-26 0 6,0 0 23,0 0 6,0 0-31,0 0 37,0 0-5,0 0-37,0 0 1,0 1 2,0-1 17,0 0-11,0 0 58</inkml:trace>
    </iact:actionData>
  </iact:action>
  <iact:action type="add" startTime="17919">
    <iact:property name="dataType"/>
    <iact:actionData xml:id="d6">
      <inkml:trace xmlns:inkml="http://www.w3.org/2003/InkML" xml:id="stk6" contextRef="#ctx0" brushRef="#br0">11474 4094 0,'0'0'2,"26"0"39,157-26 388,-1-53-421,1 53 8,-79 0-9,1 0 5,-1 26-5,-26 0 1,26 0 4,1 0-4,25 0 5,-78 0-4,0 0 1,-26 0 1,27 0-2,-1 0 2,0 0-3,26 0 3,26 0-1,27 0 0,25 0-2,-51 0 4,-27 0-1,0 0-2,-26 0 1,0 0-3,53 0 6,-27 0-5,26 0 5,-25 0-4,-1 0-1,0 0 3,-26 0-2,0 0 4,0 0-6,-25 0 3,-1 0 2,0 0-1,0 0-1,0 0-1,0 0-2,0 0 6,0 0-5,0 0 5,26 0 4,-26 0 3,0 0-8,27 0 15,-27 0-13,0 0 5,0 0-8,0 0 5,0 0 5,0 0 8,0 0-6,0 0-3,0 0 10,0 0-1,0 0 13,1 0-35,-1 0 23,0 0 21,0 0 50,-26 183 347,-26 312-436,-53 26-3,53-208 2,0-104 1,0-79-1,26-78-3,0-26 13,0 1 6,0-1-17,0 0 19,-26-26-17,26 26 39,0 0-2,0 0-19,0 0 89,0 0-57,0 0 17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58">
    <iact:property name="dataType"/>
    <iact:actionData xml:id="d0">
      <inkml:trace xmlns:inkml="http://www.w3.org/2003/InkML" xml:id="stk0" contextRef="#ctx0" brushRef="#br0">4798 9073 0,'52'0'370,"27"79"-353,-1-79-13,-52 26 5,26 0 2,0 0 4,0-26-4,53 0 2,25 0-2,53 0 2,-53 0-4,-26 0 4,27 0-4,-53 0-3,26 0-1,1 0 4,51-26-3,-26 0 2,1 0 3,-79 0-1,0 26 2,-26-27-1,0 27-1,0 0-3,0 0 2,1 0 15,25 0-13,0 0 1,78-26-4,27 26-3,-1-26 9,27 26-4,-27 0 3,-52 0-6,1 0 4,-27 0 0,-26 52-2,26-52-4,1 27 10,-53-27-5,0 0-5,26 26 9,-26-26 7,0 26-2,0-26 3,0 0-2,0 0 1,0 0-8,1 0 11,-1 0-13,-26-26 1,26 26-4,-26-26 3,26 26-3,0-27 3,0 27 0,-26-26 9,26 26 1,-26-26-11,26 0 34</inkml:trace>
    </iact:actionData>
  </iact:action>
  <iact:action type="add" startTime="5946">
    <iact:property name="dataType"/>
    <iact:actionData xml:id="d1">
      <inkml:trace xmlns:inkml="http://www.w3.org/2003/InkML" xml:id="stk1" contextRef="#ctx0" brushRef="#br0">14551 8500 0,'183'0'281,"208"-26"-258,-130 26-11,-53 0-2,-103 0-8,25 0 11,-52 0-2,27 26-1,-27 0 1,26-26-1,1 26 0,-27 0 4,-52 0-3,0-26-1,0 0 1,0 0 51,0 0 6,0 0-17</inkml:trace>
    </iact:actionData>
  </iact:action>
  <iact:action type="add" startTime="7188">
    <iact:property name="dataType"/>
    <iact:actionData xml:id="d2">
      <inkml:trace xmlns:inkml="http://www.w3.org/2003/InkML" xml:id="stk2" contextRef="#ctx0" brushRef="#br0">17472 8187 0,'78'0'380,"-52"0"-371,27-26 11,-27 26-17,26 0 7,-26 0 8,0 0 21,0 0 12,0-26-23,0 26-23,0 0 22,0 0-12,0 0 16,1 0-3,-1 0-12,0 0-2,0 0 2,0 0 21,0 0-13,0 0 21,0 0-23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03">
    <iact:property name="dataType"/>
    <iact:actionData xml:id="d0">
      <inkml:trace xmlns:inkml="http://www.w3.org/2003/InkML" xml:id="stk0" contextRef="#ctx0" brushRef="#br0">4355 10951 0,'182'0'354,"1"-27"-344,26 1-2,104 0 4,-27 26-6,-77 0 6,26 0-3,-27 0 3,-51 0-2,-27 0-1,1 0 2,-53 26 2,-52-26-6,0 0 4,26 0-3,-26 0 55,0 0 33</inkml:trace>
    </iact:actionData>
  </iact:action>
  <iact:action type="add" startTime="4001">
    <iact:property name="dataType"/>
    <iact:actionData xml:id="d1">
      <inkml:trace xmlns:inkml="http://www.w3.org/2003/InkML" xml:id="stk1" contextRef="#ctx0" brushRef="#br0">7980 10455 0,'130'0'452,"261"-52"-442,157-52 0,-79 26-2,-130 51 2,52 1 0,-25 26 3,-27 0-4,26 0-1,-105 0 4,53 0-1,-52 26-2,0 1 2,-26-1 1,-27 0-7,-51-26 4,25 26 5,-25-26-7,-53 0 8,0 26-8,53-26 4,-27 26 0,79 0-3,52-26 0,-27 52 1,53-26 6,-78-26-7,-27 0 2,-77 0 3,-27 0-8,-52 0 4,0 0 4,0 0-6,0 0 7,0 0 75,0 0 1,0 0-69,1 0-14,-1 0 16,0 0-5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05">
    <iact:property name="dataType"/>
    <iact:actionData xml:id="d0">
      <inkml:trace xmlns:inkml="http://www.w3.org/2003/InkML" xml:id="stk0" contextRef="#ctx0" brushRef="#br0">9492 13193 0,'157'-52'461,"77"26"-444,-25-1-12,26 1 5,-79 26 1,1 0 0,25 0-1,-51 0 1,51 0 2,-51 0-4,-27 0 2,0 0 2,-26 0-6,-25 0 2,-1 0 1,-26 0 0,0 0 0,26 0-1,-26 0 5,26 0-2,0 0-2,-26 0 0,27 0-2,25 0 3,0 0-2,-26 0 1,27 0 1,-27 0 3,0 0-5,0 0-3,26 0 10,0 0-8,53 0 0,51 26 2,-51-26 2,51 0-4,-77 27 2,-1-27-1,0 26 1,-26-26 1,-51 0 0,25 0-2,-26 0 0,26 0 5,-26 0 3,0 0 7,0 0 61</inkml:trace>
    </iact:actionData>
  </iact:action>
  <iact:action type="add" startTime="5869">
    <iact:property name="dataType"/>
    <iact:actionData xml:id="d1">
      <inkml:trace xmlns:inkml="http://www.w3.org/2003/InkML" xml:id="stk1" contextRef="#ctx0" brushRef="#br0">17889 12228 0,'183'0'307,"52"0"-294,-1 0-9,27 0 7,-78 0-2,-27-26 2,27 26 0,-79 0-2,-26 0 7,-26 0-7,27 0 0,-53 0 7,0 0 2,0 0 31,0 0 27,0 0-55,0 0 2</inkml:trace>
    </iact:actionData>
  </iact:action>
  <iact:action type="add" startTime="9419">
    <iact:property name="dataType"/>
    <iact:actionData xml:id="d2">
      <inkml:trace xmlns:inkml="http://www.w3.org/2003/InkML" xml:id="stk2" contextRef="#ctx0" brushRef="#br0">13013 9986 0,'182'-26'331,"131"0"-318,0 26-7,-52 0 3,-78-26 2,-53 26 3,0 0-6,27 0 3,-53 0-3,-52 0 1,-26 0 1,26 0 0,-25 0 8,-1 0 0,0 0-8,0 0 41,0 0-13,0 0-25,0 0-10,-26-26 9,26 26-4,0 0 6,0 0-4,0 0 7,0 0 1</inkml:trace>
    </iact:actionData>
  </iact:action>
  <iact:action type="add" startTime="12827">
    <iact:property name="dataType"/>
    <iact:actionData xml:id="d3">
      <inkml:trace xmlns:inkml="http://www.w3.org/2003/InkML" xml:id="stk3" contextRef="#ctx0" brushRef="#br0">12413 12463 0,'26'0'260,"-26"-26"-209,0 0-26,26 26 19,-26-26-27,0-1 24,0 1 31,0 0-12,-26 26 79,0 0-89,0 0-38,0 0 38,0 0-8,0 0-14,26 26-19,-26-26 4,0 0 22,26 26-31,-27 1 55,27-1-29,0 0-1,-26-26-1,26 26-9,0 0 5,0 0 2,0 26-5,0-26 10,0 0-10,0 0-2,0 0 14,26-26-4,-26 26-20,27-26 16,-1 26-9,0-26-6,0 27 1,26-27 8,-26 0 1,0 0-7,0 0 4,0 0-7,0 0 28</inkml:trace>
    </iact:actionData>
  </iact:action>
  <iact:action type="add" startTime="15517">
    <iact:property name="dataType"/>
    <iact:actionData xml:id="d4">
      <inkml:trace xmlns:inkml="http://www.w3.org/2003/InkML" xml:id="stk4" contextRef="#ctx0" brushRef="#br0">12257 12515 0,'0'-26'399,"26"26"-351,0 0-14,-26-26 5,26 26-20,0 0 61,0 0-52,0 0 16,0 0 43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44:22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97">
    <iact:property name="dataType"/>
    <iact:actionData xml:id="d0">
      <inkml:trace xmlns:inkml="http://www.w3.org/2003/InkML" xml:id="stk0" contextRef="#ctx0" brushRef="#br0">11500 13688 0,'261'78'481,"-52"-52"-470,182 0-1,-209 1 2,-77-27-1,103 0-1,105 0 1,-235 26-1,79-26 1,-79 0 0,-52 0-2,52 0 1,27 0 3,-79 0 0,0 0 1,26 0-4,26 0 2,27 0-5,155 0 6,-155 0-2,-27 0-2,78 0 4,1 0-3,78 0-4,-1-26-1,53-1 2,0-25 5,156 0-1,-286 26-1,-53 0-5,183-26 10,-104 52-3,-105 0-5,26 0 0,26 0 3,53 0 3,0 0-2,-53 26-2,79-26 4,-183 0-6,0 0 3,26 26 1,-26-26-3,0 0 6,0 26-10,0-26 9,0 0 17,0 0-23,0 26 27,1-26 21,-1 26 12,0-26-63,0 0 28,0 0 3,26 0 2,-26 0 3,0 0-11,0 0 17</inkml:trace>
    </iact:actionData>
  </iact:action>
  <iact:action type="add" startTime="5740">
    <iact:property name="dataType"/>
    <iact:actionData xml:id="d1">
      <inkml:trace xmlns:inkml="http://www.w3.org/2003/InkML" xml:id="stk1" contextRef="#ctx0" brushRef="#br0">19663 13141 0,'182'0'409,"262"-79"-404,-53 27 10,-104 52-6,-79-26-6,-25 26 15,-53 0-7,-26 0-8,-25 0 8,-1 0 5,-52 0-3</inkml:trace>
    </iact:actionData>
  </iact:action>
  <iact:action type="add" startTime="7061">
    <iact:property name="dataType"/>
    <iact:actionData xml:id="d2">
      <inkml:trace xmlns:inkml="http://www.w3.org/2003/InkML" xml:id="stk2" contextRef="#ctx0" brushRef="#br0">22505 12046 0,'104'-53'292,"27"27"-283,-27 0 1,-26 26 7,53-26-14,-27 0 9,-26 26-2,1-26 3,25 0 0,-52 26-4,0 0 1,-26 0 2,0 0-4,0 0 22,-52 0 454,0 0-467,0 0 7,0 0-4,-104 52-10,25-52 1,-51 26 1,78 0-1,26 0 0,25-26 1,1 0 0,0 0 29,0 0 33,26 26-48,-26-26-6,0 0-10,0 0 10,0 0-6,0 0-5,0 0 35,52 0 57,0-26-98,26 0 10,-26 26-3,0 0-1,0 0 2,0 0 18,0 0 21,1 0 27,-1 0-59,0 0 56,-26 26-53,26 209 389,-26-183-399,0-26 0,26 0-1,-26 0 1,26 0 22,-26 1-29,0-1 7,0 0 8,0 0-6,26 0 24,-26 0-10,0 0 352,-26-26-354,0 0-8,26 26 3,-26-26 17,0 0 34,0 0-31,0 0-16,-1 0-3,1 0 0,0 0-5,0 0 6,0 0 38,0 0-24,52-26 67,0 26-91,261-78-3,-104 78 2,-53-26 1,-26 0-2,105 0 0,-183 26 1,0 0-2,0 0 8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0:59:21.8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414">
    <iact:property name="dataType"/>
    <iact:actionData xml:id="d0">
      <inkml:trace xmlns:inkml="http://www.w3.org/2003/InkML" xml:id="stk0" contextRef="#ctx0" brushRef="#br0">4720 2946 0,'78'0'522,"79"0"-514,25 27 2,-25-1 4,25 26-2,1-26-2,-53 0 1,-52-26-6,-52 26 9,1-26-3,-1 0-3,0 0 26,0 0-15,0 0-6,0 0 6,26 0-5,0 0-8,26 0 8,27 0-3,77 0-5,27 0 10,0 0-10,-79 0 11,26-26-7,-51 26 2,-27-26-3,-26 26-6,26-26 7,1 26 1,-1-26-4,0 26 1,26-26 8,-25 26-11,-1-26 9,-26 26 0,26-27-11,-26 27 6,1-26 10,-1 26-17,0 0 8,-26 0 2,0 0-5,0 0 3,0-26 0,26 26 5,-26 0 6,1 0-3,-1 0 18,-26-26-8,26 26-19,0 0 19,-26-26-5,26 26 5,0 0 54</inkml:trace>
    </iact:actionData>
  </iact:action>
  <iact:action type="add" startTime="7138">
    <iact:property name="dataType"/>
    <iact:actionData xml:id="d1">
      <inkml:trace xmlns:inkml="http://www.w3.org/2003/InkML" xml:id="stk1" contextRef="#ctx0" brushRef="#br0">10379 2451 0,'104'0'611,"105"0"-599,52 26-3,-53-26 2,-25 26-1,-53-26 3,1 26 0,-1-26-5,-26 0 2,1 0 3,-27 26-4,0-26 1,-26 0 2,-26 0-2,26 26 0,-25-26 4,-1 0-5,0 0 2,26 0 0,0 0-1,-26 0-8,26 0 9,-26 0 0,26 0-2,-25 0 3,25 0-3,0-26 5,52 26-5,79-52 4,25-52-7,27 52 7,-105 0 0,1 26-10,-53-1 6,0 1 6,1-26-8,-1 52 2,52-26 0,-26 0 3,27 0-3,-79 0 3,0 26-2,-26 0-2,0 0 1,0 0 5,0 0-7,1 0 13,-1 0 5,0 0 24,0 0-16,0 0 123</inkml:trace>
    </iact:actionData>
  </iact:action>
  <iact:action type="add" startTime="13860">
    <iact:property name="dataType"/>
    <iact:actionData xml:id="d2">
      <inkml:trace xmlns:inkml="http://www.w3.org/2003/InkML" xml:id="stk2" contextRef="#ctx0" brushRef="#br0">15881 2112 0,'26'-26'420,"105"26"-410,-79 0-5,52 0 3,1 0 6,-79 0-5,0 0 1,0 0 1,0 0 0,0 0 15,0 0 8,104 0 797,53 0-819,-53 26-3,27-26 2,-53 26-1,-52-26 0,0 0 2,-25 0-2,-1 0 17,234 0 409,210 0-432,-79 0 8,-130 0-1,-53 0-3,-25 0 3,-53 0-1,27 0 0,51 0 2,-77 0-4,51 26 2,-25-26 0,-27 0 1,27 0 1,-53 0-2,0 0 2,53 0 1,-105 0-6,0 0 3,52 0-3,53 0 1,-53 0 3,-26 26-4,-25-26 7,-27 0 18</inkml:trace>
    </iact:actionData>
  </iact:action>
  <iact:action type="add" startTime="18593">
    <iact:property name="dataType"/>
    <iact:actionData xml:id="d3">
      <inkml:trace xmlns:inkml="http://www.w3.org/2003/InkML" xml:id="stk3" contextRef="#ctx0" brushRef="#br0">17342 2269 0,'52'26'248,"-26"0"-226,-26 0-3,26-26-8,0 0 16,0 26-3,0-26-5,0 0 22,0 0-31,1 0 1,-1 0 0,-26-26 0,52 26-9,-26 0 18,-26-26-8,52 26-9,-52-26 10,26 26-2,0 0 5,26 0 9,-26 0-16,0 26 0,1-26-3,-27 52 8,26-52-7,0 26 13,-26 0 34,26-26 61,0 0-51,0 0-38,0-26-8,0 26-5,-26-26 3,26 26-4,0 0 18,0-26-20,0 26 3,0 0 16,1 0-9,-1 0 3,0 0 15,-26-26-19,26 26-9,-26-26 9,26 26-8,0-53-8,-26 27 9,0 0 6,26 0-10,-26 0 61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0:59:21.8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3114">
    <iact:property name="dataType"/>
    <iact:actionData xml:id="d0">
      <inkml:trace xmlns:inkml="http://www.w3.org/2003/InkML" xml:id="stk0" contextRef="#ctx0" brushRef="#br0">4563 3859 0,'105'-26'352,"77"26"-345,27 0 4,26 0-3,-27 0-3,-77 0 5,-1 0 2,-78 0-4,-26 0 8,0 0-12,0 0 41,1 0 55</inkml:trace>
    </iact:actionData>
  </iact:action>
  <iact:action type="add" startTime="4941">
    <iact:property name="dataType"/>
    <iact:actionData xml:id="d1">
      <inkml:trace xmlns:inkml="http://www.w3.org/2003/InkML" xml:id="stk1" contextRef="#ctx0" brushRef="#br0">8892 3937 0,'53'0'351,"25"0"-339,0 0 0,0 0-5,-26 0 4,-25 0-3,-1 0 1,0 0 4,26 0 10,-26 0 13,0 0-13,0 0 6,0 0 2,0 0-4,0 0 26,0 0-4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0:59:21.8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2948">
    <iact:property name="dataType"/>
    <iact:actionData xml:id="d0">
      <inkml:trace xmlns:inkml="http://www.w3.org/2003/InkML" xml:id="stk0" contextRef="#ctx0" brushRef="#br0">11839 4015 0,'-26'26'423,"0"1"-412,0-1-8,26 0 9,-26 0 4,26 0-13,-26-26 7,0 52 5,0 0 6,0-52-13,26 26-2,-26-26 3,26 26 11,-27-26 28,27 26-45,0 0 42,-26-26-25,26 26-5,-26 1 34,0-1-23,26 0 10</inkml:trace>
    </iact:actionData>
  </iact:action>
  <iact:action type="add" startTime="4968">
    <iact:property name="dataType"/>
    <iact:actionData xml:id="d1">
      <inkml:trace xmlns:inkml="http://www.w3.org/2003/InkML" xml:id="stk1" contextRef="#ctx0" brushRef="#br0">4668 4328 0,'26'0'9,"-26"26"408,26 0-412,-26 27 6,0-1 1,0 0 0,26 52-3,-26-52 5,0-26-5,0 0 0,0 0 2,0 1 13,0-1 48,0 0-30,0 0 2,0 0-8,0 0 8,0 0-14</inkml:trace>
    </iact:actionData>
  </iact:action>
  <iact:action type="add" startTime="6836">
    <iact:property name="dataType"/>
    <iact:actionData xml:id="d2">
      <inkml:trace xmlns:inkml="http://www.w3.org/2003/InkML" xml:id="stk2" contextRef="#ctx0" brushRef="#br0">3885 6623 0,'287'-183'930,"131"-104"-919,-27 131 0,-130 26 0,-53 51 1,1 1 1,104-78 4,-183 103-1,-26 1-6,1 0-2,-27 0-2,-26 26-1,26 0 7,-26 0-5,1 0 6,-1 0-3,0 0-1,0 0 3,0-27-2,-26 53-4,27-52 4,-27 26 4,0 26-4,0 0 0,0-26-1,0 0 12,0 26-15,26-26 19,-26 0-6,0 26 11,0 0-3,-26-26-2</inkml:trace>
    </iact:actionData>
  </iact:action>
  <iact:action type="add" startTime="8887">
    <iact:property name="dataType"/>
    <iact:actionData xml:id="d3">
      <inkml:trace xmlns:inkml="http://www.w3.org/2003/InkML" xml:id="stk3" contextRef="#ctx0" brushRef="#br0">10770 6127 0,'52'0'339,"79"-78"-330,-79 26 1,0 52 1,0-26 1,-26 0 0,52 0-1,-78 0 3,53 26-6,-27-26 1,0-27 2,0 53 0,0 0 1,26-26 0,-52 0 0,26 26-4,52-78-1,53 26 0,-27-52-2,52 25 4,-51 1 4,-27 26-4,26-26 4,-51 52 1,-1 26 1,0-52-6,0 25 1,0-51-4,-26 78 3,0 0 2,0-26-2,0 26 25,-26-26-27,27 26 7,-1-26 6,0 26-5,-26-26 8,26 26-9,-26-26 7,26 26-18,0 0 27,-26-26 15,26 26-16,0 0 7,-26-26-8,26 26-1,0 0-11,-26-26 1,26 26 1,-26-26-11,26 26 20,0 0 28,-26-26-49,27 26 19,-1 0 0,0-27-4,0 27 8,-26-26-7,26 26 0,-26-26-10,26 26-2,0 0 19,0-26 12,0 26 63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0:59:21.82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4729">
    <iact:property name="dataType"/>
    <iact:actionData xml:id="d0">
      <inkml:trace xmlns:inkml="http://www.w3.org/2003/InkML" xml:id="stk0" contextRef="#ctx0" brushRef="#br0">4068 6701 0,'0'52'220,"-52"26"-211,52-52-6,-26 0 7,0 26 1,0-25 5,26-1-8,0 0-5,-26 26 22,26-26-10,0 0 9,0 0-5,0 0-11,0 0 11,0 0-6,0 0-6,0 0 12,0 0-7,0 1 10,0-1-12,0 0 10,0 0-10,0 0-4,26 0 14,0 26-5,-26 0 8,26-52-16,-26 26-1,26 0 3,0-26 2,0 26 14,0 0-14,0-26-2,26 27-4,-26-1 12,53-26-15,-27 0 13,0 0-5,0 0 0,0 0 0,0 0 0,-26 0-4,1 0 4,25 0 0,-26-26 9,0 26 6,0-27-19,0 27 14,-26-26 12,26 26 10,-26-26-30,0-26 0,26 26-5,-26-26 5,0 0-3,0 26-1,0 0 5,0 0 0,0 0 18,0-1-17,0 1 7,-26-52-14,0 52 2,0 0 4,26 0-4,-26 26 0,26-26 0,-26 0 14,0 26-12,26-26-3,-26 0 4,26 0-1,-53 0-6,53-1 10,-26 1-6,0 26-5,26-26 21,-26 26-14,26-26-2,-26 26 1,0-26-4,-26 0 8,26 26-4,-26-52 4,0 52-7,25 0 13,27-26-9,-26 26 8,0 0 26,0 0-10,0 0-14,-26-26-11,0 26-1,0-26 3,0 26-3,25-26-5,1 26 21,0 0 50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58:12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61">
    <iact:property name="dataType"/>
    <iact:actionData xml:id="d0">
      <inkml:trace xmlns:inkml="http://www.w3.org/2003/InkML" xml:id="stk0" contextRef="#ctx0" brushRef="#br0">14056 11263 0,'78'0'499,"53"0"-487,-27 0-2,-26 0 0,0 0 0,-26 0-2,1 0 4,-1 0-2,-26 0-1,26 0 2,-26 0-2,0 0 1,0 0 0,0 0 10,0 0 9,0 0-18,1 0 39,-1 0 30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0:59:21.82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294">
    <iact:property name="dataType"/>
    <iact:actionData xml:id="d0">
      <inkml:trace xmlns:inkml="http://www.w3.org/2003/InkML" xml:id="stk0" contextRef="#ctx0" brushRef="#br0">7875 9204 0,'26'0'443,"1"-26"-414,-27 0-7,26 26-12,-26-26 7,26-1 23,0 27-8,-26-26-24,0 0 84,26 26-81,-26-26 9,26 0-10,-26 0-1,26 26 11,-26-26-12,26 26 25,-26-26 24</inkml:trace>
    </iact:actionData>
  </iact:action>
  <iact:action type="add" startTime="6947">
    <iact:property name="dataType"/>
    <iact:actionData xml:id="d1">
      <inkml:trace xmlns:inkml="http://www.w3.org/2003/InkML" xml:id="stk1" contextRef="#ctx0" brushRef="#br0">4798 8708 0,'-78'79'332,"-52"207"-321,77-207-5,1 77 10,26-156-12,26 26 10,-26-26-4,26 26-4,0 0 17,-26-26-15,26 26 4,-26 26 10,26-25-5,-26-27 1,0 26 13,26 0 0,0 0-10,-26-26-14,26 26 36,0 0 48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0:59:21.82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154">
    <iact:property name="dataType"/>
    <iact:actionData xml:id="d0">
      <inkml:trace xmlns:inkml="http://www.w3.org/2003/InkML" xml:id="stk0" contextRef="#ctx0" brushRef="#br0">5502 12776 0,'52'0'262,"79"78"-251,-27-52-1,-26 0 2,53 26-4,-53-26-2,-26 0 8,0-26-4,0 26-3,-25-26 5,-1 0-1,0 0 26,0 0-16,0 0-10,26 0-2,26-52 2,0 26-2,53-26 3,-53-26-2,-26 52 3,0 26-6,1 0 3,-1-26 1,0 26-3,0 0 5,26 0-6,27 26 1,-1 26 5,52 52-2,-25 26-5,-1-51 7,-78-27-5,-26 0 5,0-52-7,1 26 9,-1-26 180,26-52-168,-26 0-23,26 0 7,0-1 1,0 27-3,0 0 2,-25 0-2,-1 26 0,26 0 3,-26-26-3,0 26 2,0-26-1,0 26-2,52 0 4,1 0-4,-1-26 1,0 26 1,0-26 2,1 0-1,51 0-2,-52 0 1,0-26-2,-25 26 5,-1-1-5,-26-25 4,0 52-3,0-52 2,-26 26-2,26 0 4,0-26-5,-26 0 1,0 0 1,0-1-2,0 1 5,0 26-4,0-26-1,0 26 5,-26 0-4,26 0 21</inkml:trace>
    </iact:actionData>
  </iact:action>
  <iact:action type="add" startTime="11226">
    <iact:property name="dataType"/>
    <iact:actionData xml:id="d1">
      <inkml:trace xmlns:inkml="http://www.w3.org/2003/InkML" xml:id="stk1" contextRef="#ctx0" brushRef="#br0">19402 12541 0,'26'0'353,"0"26"-333,0-26-1,-26 26-9,26-26 2,0 0 6,-26 26-8,26-26 13,0 0-14,1 0 3,-1 0-3,26 0-2,26-26 6,-26 0-3,0 0 1,27 0-2,-53 26 2,26-26-2,-26 0 1,26 26-2,-26 0 3,0 0-3,26 0 5,-26 0 5,0 0 6,-26 26 4,27-26-18,-27 26-3,26-26 3,-26 26 13,0 0 44,26-26-24,0 0 16,-26-52-49,52 52 2,-52-26-4,26 26 1,0-26 0,0 0 4,26 26 5,-26 0-7,-26-26 2,53 26-6,-27 0 6,0 0-6,0 0 13,0 0-10,0 0 10,0 0-8,0 0-4,0 0 3,26 0 0,-26 0-1,0-26-3,1 26 8,-1-27-10,0 1 8,0 0-3,0 0 1,0 26-6,0-26 13,-26 0 9,26 26 9,-26-26-13,0 0 59</inkml:trace>
    </iact:actionData>
  </iact:action>
</iact:actions>
</file>

<file path=ppt/ink/inkAction7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09:47.2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304">
    <iact:property name="dataType"/>
    <iact:actionData xml:id="d0">
      <inkml:trace xmlns:inkml="http://www.w3.org/2003/InkML" xml:id="stk0" contextRef="#ctx0" brushRef="#br0">6467 2738 0,'0'26'592,"104"26"-580,27-26-2,-53 26-3,-26-26 4,53 0 5,-1 27-13,-52-27 9,-26-26 6,26 26-16,27-26 6,25 26 3,78 0-2,53 26 8,78 0-8,-26 26-6,-26-52 15,-79 1-14,-51-1 5,155-26 3,-129 0 5,-27 0-15,366 0 12,-288 0-6,-25 0 3,0 0 2,-53 0-6,26 0 4,236 0 0,-262-26-5,0-1 6,79 1-2,-27 0-5,27 0 9,104 0-7,-235 26 3,1 0 3,25-26-5,0 26 2,27 0 0,-27-26-2,-26 26 2,-26 0 1,-26 0-1,26 0 1,-25 0 12,25 0-13,-26 0 6,26-26 5,0 26-8,-26 0-1,0-26-4,26 26 3,1 0-7,-1-26 13,-26 26 1,0 0 14,0-26-22,0 26 15,0 0 1,0 0 8,0 0-8,0 0 33,105-52 815,77 26-863,1-1 2,-26 1-2,-1 0 1,53 0 0,-183 26-2,0-26 1,0 0 1,26 26-3,1-26 4,-53 26-1,26 0-1,26-26-7,-52 0 5,26 26 6,-26 0-4,27 0-2,-1 0 1,0-26 2,-26 26-6,0 0 16,52-26-13,1 26 3,-27 0-3,-26 0-2,0 0 5,0 0-2,0 0 0,26 0-5,-26 0 5,0 0 0,0 0 1,1 0 5,-1 0-8,0 0 22,0 0 28</inkml:trace>
    </iact:actionData>
  </iact:action>
</iact:actions>
</file>

<file path=ppt/ink/inkAction7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09:47.2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021">
    <iact:property name="dataType"/>
    <iact:actionData xml:id="d0">
      <inkml:trace xmlns:inkml="http://www.w3.org/2003/InkML" xml:id="stk0" contextRef="#ctx0" brushRef="#br0">17316 4433 0,'26'0'543,"0"0"-535,0 0 3,26 0 11,-26 0 2,0 0 9,0 0 7,0 0-19,0 0-1,1 0-1,-1 0-7,0 0 0,0 0 8,0 0 8,0 0-15,0 0 4,0 0 17,0 0-6,0 0 10,0 0 10</inkml:trace>
    </iact:actionData>
  </iact:action>
  <iact:action type="add" startTime="3191">
    <iact:property name="dataType"/>
    <iact:actionData xml:id="d1">
      <inkml:trace xmlns:inkml="http://www.w3.org/2003/InkML" xml:id="stk1" contextRef="#ctx0" brushRef="#br0">5893 5267 0,'53'0'468,"51"0"-464,52 0 15,-51 0-16,-1 0 6,0 0 1,1 0 2,-27 0-3,0 0 4,0 0-2,-25 0-3,-27 0 3,0 0-1,0 0 0,26 0 4,-26 0 0,0 26-8,26-26 13,26 0-16,1 0 6,25 0 2,-52 0-2,26 0 2,27 0 1,-27 0-6,0 0 9,-26 0-9,0 0 8,27 0-7,-27 0 5,0 0-4,0 0 4,0 0-6,27 0 5,-53 0-2,26 0 2,-26 0-1,26-26-1,0 26 2,0 0-1,-26 0 4,27 0-8,-27-26 7,0 26 4,0-26-3,0 26 7,0 0 4,0 0 42,0 0-6</inkml:trace>
    </iact:actionData>
  </iact:action>
  <iact:action type="add" startTime="8115">
    <iact:property name="dataType"/>
    <iact:actionData xml:id="d2">
      <inkml:trace xmlns:inkml="http://www.w3.org/2003/InkML" xml:id="stk2" contextRef="#ctx0" brushRef="#br0">11761 4954 0,'183'0'257,"364"26"-245,105 52 1,-52-26-9,-26-52 7,-53 26-1,-25-26 3,-79 0-5,-26 0 2,-130 0 2,0 0-2,-79 27 1,-51-27 1,-27 26-2,-26-26 3,0 0-1,-78 26-10,26-26 8,1 0 62,-1 0 7,0 0-58,52 0-11,0-26 1,53-27 2,-27 27 1,105-26-11,-157 26 8,0 0 2,0 26-1,-26-26 0,0 26 9,-26-26-2,26 26 81</inkml:trace>
    </iact:actionData>
  </iact:action>
  <iact:action type="add" startTime="11167">
    <iact:property name="dataType"/>
    <iact:actionData xml:id="d3">
      <inkml:trace xmlns:inkml="http://www.w3.org/2003/InkML" xml:id="stk3" contextRef="#ctx0" brushRef="#br0">19011 4589 0,'260'0'255,"-77"0"-244,-53 0-2,79 0 1,-79 0 0,-25 0 2,-1 0-1,-78 0 0,0 0-1,52 0 1,-51 0-2,25 0 6,-26 0 15</inkml:trace>
    </iact:actionData>
  </iact:action>
</iact:actions>
</file>

<file path=ppt/ink/inkAction7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09:47.2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493">
    <iact:property name="dataType"/>
    <iact:actionData xml:id="d0">
      <inkml:trace xmlns:inkml="http://www.w3.org/2003/InkML" xml:id="stk0" contextRef="#ctx0" brushRef="#br0">15229 6544 0</inkml:trace>
    </iact:actionData>
  </iact:action>
</iact:actions>
</file>

<file path=ppt/ink/inkAction7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691">
    <iact:property name="dataType"/>
    <iact:actionData xml:id="d0">
      <inkml:trace xmlns:inkml="http://www.w3.org/2003/InkML" xml:id="stk0" contextRef="#ctx0" brushRef="#br0">4485 10194 0,'26'0'386,"0"0"-382,0 0 9,1 0-2,25 0-3,-26 0 4,0 0 0,26 0-4,-26 0 3,0 0 0,0 0-2,26 0 2,-25 0 3,-1 0-7,0 0 3,26 0 0,-26 0 1,0 0-2,0 0 2,0 0-1,0 0-1,26 0 2,-26 0 2,1 0-4,-1 0 3,0 0-5,26 0 18,-26 0-4,0 0-11,0 0 4,0 0-3,0 0 2,0 0 9,0 0-13,0 0 4,1 0-6,-1 0 5,0 0-4,0 0-2,0 0 13,0 0-17,26 0 28,-26 0 2,26 0-29,-26 0 7,0 0 0,1 0 0,-1 0-3,0 0 2,0 0 2,0 0-2,0 0 4,0 0-4,0 0 2,0 0-2,0 0 1,0 0 1,0 0-2,0 0-1,1 0 4,-1 0-1,0 0 0,0 0 4,26 0-5,-26 0 1,0 0-1,26 0-1,0 0 6,-26 0-11,1 0 10,25 0-1,-26 0 5,0 0-12,0 0 7,0 0-6,0 0 6,0 0-6,26 0 7,-26 0 2,1 0-5,-1 0-1,0 0-1,0 0 1,0 0 6,0 0 2,0 0 8,0 0 29,0 0-20</inkml:trace>
    </iact:actionData>
  </iact:action>
  <iact:action type="add" startTime="7697">
    <iact:property name="dataType"/>
    <iact:actionData xml:id="d1">
      <inkml:trace xmlns:inkml="http://www.w3.org/2003/InkML" xml:id="stk1" contextRef="#ctx0" brushRef="#br0">3833 10507 0</inkml:trace>
    </iact:actionData>
  </iact:action>
</iact:actions>
</file>

<file path=ppt/ink/inkAction7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7143">
    <iact:property name="dataType"/>
    <iact:actionData xml:id="d0">
      <inkml:trace xmlns:inkml="http://www.w3.org/2003/InkML" xml:id="stk0" contextRef="#ctx0" brushRef="#br0">16116 1721 0,'26'-78'391,"0"52"-375,0-26-7,-26 26 11,26 26-7,-26-27-10,0 1 30,26 26-22,-26-26 1,27 0-1,-27 0 28,26 26-27,-26-26-10,0 0 54,26 26-27,-52 0 104,-27 0-118,-25 0-3,-26 0-8,52 0 14,-26 0-9,25 26 3,1-26-10,26 26 7,0-26 2,0 0 0,26 26 7,-26-26-15,0 0 8,0 26 8,0 0-3,0-26-1,-1 0-9,-25 53 8,0-1-8,-52 0 8,52-26-2,26 26-9,0-52 10,26 26-2,-27-26-5,1 0 9,26 52-10,-26-52 5,26 26 0,-26 0 6,26 0-5,-26 27-8,26-1 11,0-26-8,-26 26 8,26 0-8,0 26 4,0 1 3,0 25-6,0-26 7,0 0-3,0-26-3,0-26 1,0 1 2,26-27 27,-26 26-23,26 0 5,0 0-2,0 0-5,0 0-5,1 0 4,-1-26-5,0 26 3,0-26 10,0 0-8,0 0-7,0 0 22,0 0-21,0 0 6,0 0 6,0 0-3,26 0 4,-25 0-8,51 0-8,0-52 9,52 0-2,-25 26 1,25-53-2,-52 27 2,27 26 2,-53 0-4,0-26 2,-26 52-1,26-26 1,-26 0 1,0 0-5,-26 0 5,26 26-3,1-26 1,-1 26 3,0-26 38</inkml:trace>
    </iact:actionData>
  </iact:action>
  <iact:action type="add" startTime="11277">
    <iact:property name="dataType"/>
    <iact:actionData xml:id="d1">
      <inkml:trace xmlns:inkml="http://www.w3.org/2003/InkML" xml:id="stk1" contextRef="#ctx0" brushRef="#br0">13769 4745 0,'-52'0'284,"26"0"-273,0 0-1,0 0 0,-27 0 1,27 0-1,0 0 0,0 0 1,-26 0-2,26 0 6,0 0 24,0 0-19,0 26-2,0 1 4,0-27-3,26 26-16,-26-26 14,-1 26 31,27 0 2,0 0-28,0 0-19,0 26 27,0-26-14,0 0 8,0 0 23,0 0-17,0 0-17,27-26 0,-1 26 1,0-26-1,-26 27-3,26-27 7,0 26 3,0-26-15,0 0 12,0 26-7,0-26 5,0 0-10,26 0 16,-26 0-2,1 0-2,25 0-3,-52-26-5,26 26 3,0 0 7,-26-26 2,26 26-11,0 0 9</inkml:trace>
    </iact:actionData>
  </iact:action>
  <iact:action type="add" startTime="15312">
    <iact:property name="dataType"/>
    <iact:actionData xml:id="d2">
      <inkml:trace xmlns:inkml="http://www.w3.org/2003/InkML" xml:id="stk2" contextRef="#ctx0" brushRef="#br0">19402 4537 0,'-26'0'322,"-26"0"-304,26 0-9,-1 0 1,1 0 1,0 0-3,0 0 6,0 0 15,0 0-7,0 0-2,0 0-9,0 26 13,-26-26-21,52 26 8,-26 0 7,0-26-6,-1 26 4,27 0 18,-26-26-22,26 26 11,0 0-6,-26 0-10,26 0 14,0 1-2,0-1 8,0 0-18,0 0 12,0 0-7,0 0 16,0 0-2,26-26-16,-26 26 3,53 0 4,-27-26-3,0 26-6,0-26 3,-26 26-5,26-26 7,0 0-11,0 0 5,0 0 20,26 0-25,-26 0 14,26 0-8,-25 0 0,-1 0 0,0 0 2,-26-26-3,26 26 2,0 0 1,0 0 24,0 0 29</inkml:trace>
    </iact:actionData>
  </iact:action>
  <iact:action type="add" startTime="17643">
    <iact:property name="dataType"/>
    <iact:actionData xml:id="d3">
      <inkml:trace xmlns:inkml="http://www.w3.org/2003/InkML" xml:id="stk3" contextRef="#ctx0" brushRef="#br0">19950 3937 0,'-27'0'320,"27"26"-292,-26 0-8,26 0 3,-26-26-3,26 26-7,-26 1-2,26-1 24,-26-26 7,26 26-23,-26 0 32,26 0-32,-26-26 64</inkml:trace>
    </iact:actionData>
  </iact:action>
  <iact:action type="add" startTime="19343">
    <iact:property name="dataType"/>
    <iact:actionData xml:id="d4">
      <inkml:trace xmlns:inkml="http://www.w3.org/2003/InkML" xml:id="stk4" contextRef="#ctx0" brushRef="#br0">13065 5606 0,'104'0'239,"183"0"-229,-78 0-7,-79 0 8,-26 0 0,1 0-1,-53 0 3,26 0-3,-26 0-1,0 0 10,-25 0 7,-1 0 76</inkml:trace>
    </iact:actionData>
  </iact:action>
  <iact:action type="add" startTime="20683">
    <iact:property name="dataType"/>
    <iact:actionData xml:id="d5">
      <inkml:trace xmlns:inkml="http://www.w3.org/2003/InkML" xml:id="stk5" contextRef="#ctx0" brushRef="#br0">18646 5475 0,'156'-52'320,"27"26"-309,-53 0-7,26 0 7,-77 0 0,25 26 5,-26 0-3,-52 0-4,0 0 2,1 0-2,25 0 3,-26-26-2,0 26-1,0 0 1,0 0 4,0 0 1,0 0-10,0 0 21,0 0-18,0 0 12,0 0 10,1 0 43</inkml:trace>
    </iact:actionData>
  </iact:action>
  <iact:action type="add" startTime="25326">
    <iact:property name="dataType"/>
    <iact:actionData xml:id="d6">
      <inkml:trace xmlns:inkml="http://www.w3.org/2003/InkML" xml:id="stk6" contextRef="#ctx0" brushRef="#br0">13508 6362 0,'-52'0'159,"0"0"-156,0 26 6,0 0 4,-1 0 0,27-26-1,0 26-6,-26 0 9,26-26-4,-26 26-2,26 0 4,26 0 0,-26 1-4,0 25-5,26-26 3,-26 0 6,26 26-2,-26 52 0,26-26 2,0 1-4,0 25 1,26-52 1,-26 0-2,52 0 2,-26 1-2,0-1 2,26-26 2,26 52-7,-26-52 3,1 0-2,25-26 7,26 0-7,27 0 1,25 0 4,1-26-1,-27-26-1,0 0-3,1-26 6,-53-27-6,52 53 8,-78-26-8,53 26 7,-105 0-7,52 26 1,-52-1 2,0 1 74,0-26-65,0 26-9,-26 0-3,0-78 6,-52 26-6,25 25 9,-51-51-11,26 26 11,0 52-9,25-26 4,1 52 1,26-26-4,-52 0 4,26 26-5,-26-53 4,25 27-6,1 26 9,0 0-2,26 0 18,0 0 14,0 0-33,-26 0 3,0 0 4,-27 0-10,27 0 5,0 26-7,26-26 5,0 0 2,0 0 14,0 0-2,26 27-9,-26-27-4,26 26 5,0 0-2,-26-26-11,26 26 7,0 0 14,-27-26-20,27 26 14,0 0 4,0 0 16,0 0 16,0 0 10,0 0-19</inkml:trace>
    </iact:actionData>
  </iact:action>
  <iact:action type="add" startTime="30264">
    <iact:property name="dataType"/>
    <iact:actionData xml:id="d7">
      <inkml:trace xmlns:inkml="http://www.w3.org/2003/InkML" xml:id="stk7" contextRef="#ctx0" brushRef="#br1">17003 6779 0,'0'0'4,"0"-26"36,0 0 2,0 0-17,0 0-13,-105 0-2,-77-26 0,-27-27 2,1 53-1,103 26 1,53 0-4,26 0 2,0 0 23,0 0 37,0 0 25,-26 26-91,-79 53 14,-130 103-6,27 27-9,51-27 12,-78 105-2,209-235 0,26 26 0,0-52-1,26 0 1,0 0 22,0 1-32,0-1 9,52 26-2,79 26 1,25 0 0,1-26 1,-27-26-3,26-26 2,-51 0-2,-27 0 0,26 0 0,-51-26 1,25 0 2,-26 0-4,0 26 4,52-26 2,-78 0-6,27 0 5,-1 0-2,-26 0-2,26 0 4,-26 0 18,-26 0-10,26 26-1,-26-26-14,26-1 3,-26 1 3,26-26 0,-26 26 10,26 26-18,-26-26 31,0 0 1,26 26-18,-26-26-10,27 26 15,-27-26-12,26 0 17,-26-26-20,52-27 3,0 27-8,0-26 15,-26 52-7,-26 0 0,26 26-3,-26-26 2,0 0 47,26 26-7,-26-26-38,0 0 5,26 26-8,-26-26 0,26 26 1,-26-26-1,0-1 49,27 27-46,-27-26 97,26 0-78,-26 0-6,0 0 26</inkml:trace>
    </iact:actionData>
  </iact:action>
  <iact:action type="add" startTime="46795">
    <iact:property name="dataType"/>
    <iact:actionData xml:id="d8">
      <inkml:trace xmlns:inkml="http://www.w3.org/2003/InkML" xml:id="stk8" contextRef="#ctx0" brushRef="#br2">19767 1434 0,'0'-26'370,"26"0"-344,-26 0-22,26 26 15,-26-26-15,26 0 30,-26 0 26,0 0-27,26 26-22,-26-26 1,26 0 5,0 26 20,-26-26-34,0-1 27,0 1 81,-26 0-12,0 26-79,0 0-17,0 0 9,0 0-3,0 0 2,0 0 0,-26 0-1,26 0 1,-26 0-2,25 0 4,-25 0-4,26 0 0,0 0 2,0 0-1,0 0 4,0 0-2,0 26 7,0 0-8,-26 1-1,-27 25 2,1 26 0,-52 26-2,51-26-2,-25 27-3,52-53 4,-26 52 2,26-52 0,-1 0 0,27 27-3,26-53 5,-26 0-8,0 26 6,26-26-1,-26 0 5,26 26-6,-26-26 3,26 0-9,0 0 11,0 0-3,0 1-1,0 25 1,0-26-2,0 0 1,0 26 1,26-26-3,-26 26 5,52 0-5,-26 0 2,0-52 2,1 53-8,-1-27 13,0 0-9,0 0 1,26 0 3,0 0-4,26 0 5,79 26-5,-1-26 2,-25 0 3,-1-26-8,-52 0 2,1 0 7,-27 0-4,-26 0 2,26 0-4,0 0 4,-26-52-7,26 26 8,27-26 0,-1 26-5,-26-26-3,-26 26 10,0 0-4,0 0 8,0 26-9</inkml:trace>
    </iact:actionData>
  </iact:action>
  <iact:action type="add" startTime="49528">
    <iact:property name="dataType"/>
    <iact:actionData xml:id="d9">
      <inkml:trace xmlns:inkml="http://www.w3.org/2003/InkML" xml:id="stk9" contextRef="#ctx0" brushRef="#br2">20575 782 0,'0'27'79,"-26"-27"-23,26 26-42,-26 26 15,26-26-16,0 0 22,-26-26-32,26 26 8,0 0-1,-26 0 9,0-26-2,26 26-6,0 0 6,-26 0 3,26 0-14,-26 0 19,0 1-12,26-1 3,-26-26-4,26 26 21,-26-26 5,26 26-15</inkml:trace>
    </iact:actionData>
  </iact:action>
  <iact:action type="add" startTime="51765">
    <iact:property name="dataType"/>
    <iact:actionData xml:id="d10">
      <inkml:trace xmlns:inkml="http://www.w3.org/2003/InkML" xml:id="stk10" contextRef="#ctx0" brushRef="#br2">18541 4276 0,'52'0'283,"-25"-26"-272,25 26-1,-26 0-1,26 0 2,-26 0 0,26 0 7,-26-26-16,0 26 14,0 0 4,0 0 6,1 0-12,-1 0 6,0 0 0,0-26-3,0 26-8,0 0 5,0 0 12,0 0-17,0 0 5,0 0 32,0 0 9,0-26-23,0 26-13,1 0 9,-1 0-10,0 0 3,-26-26 8,26 26-15</inkml:trace>
    </iact:actionData>
  </iact:action>
  <iact:action type="add" startTime="53790">
    <iact:property name="dataType"/>
    <iact:actionData xml:id="d11">
      <inkml:trace xmlns:inkml="http://www.w3.org/2003/InkML" xml:id="stk11" contextRef="#ctx0" brushRef="#br2">13534 4563 0,'26'-52'363,"27"-26"-358,25-79 5,52 1 0,-52 25 1,27 1 1,-53 52-2,26-27 2,0 27 4,-52 26-4,27 0 1,-27-26-1,0 52 1,0 0 2,0 0 20,-26-1-16,26 1-2,0 26-13,-26-52 8,52 26-2,-26-26 2,0 52-2,-26-26 1,26 0-1,-26 0 39,27 26-44,-27-26 48,-27 26 46,-25 0-87,26 0 5,0 0 12,0 0 8,52 0 136,0 0-155,0 0 7,0 0 3,0 0 2,1 0 19,-1 0 3,0 0-23,0 0-8,0 0 151,-26 26-160,0 0-2,0 0 6,0 0-2,0 0-8,0 0 4,0 0 10,0 0-10,0 0 21,0 0-20,0 1 10,0-1-4,0 0 49</inkml:trace>
    </iact:actionData>
  </iact:action>
  <iact:action type="add" startTime="56770">
    <iact:property name="dataType"/>
    <iact:actionData xml:id="d12">
      <inkml:trace xmlns:inkml="http://www.w3.org/2003/InkML" xml:id="stk12" contextRef="#ctx0" brushRef="#br2">15203 3311 0,'131'-52'356,"103"-26"-342,1 0-1,-26 26 0,130-26-2,-235 51 2,0 1 0,-51 26-11,25-26 11,-52 26-4,0 0 4,0 0-2,0 0 17,0 0 2</inkml:trace>
    </iact:actionData>
  </iact:action>
  <iact:action type="add" startTime="58100">
    <iact:property name="dataType"/>
    <iact:actionData xml:id="d13">
      <inkml:trace xmlns:inkml="http://www.w3.org/2003/InkML" xml:id="stk13" contextRef="#ctx0" brushRef="#br2">18489 3364 0,'26'0'430,"183"-26"-418,104 26 1,208-53 1,-51 27-7,-366 26 1,0-26-2,1 26 2,25 0 1,-26 0 5,-78 0 3,1 0-4,-1 0 8,0 0 20,0 0-16,0-26-14,0 26 4,0 0-6,0 0-5,0 0 7,0-26 15,0 26-22,0 0 46</inkml:trace>
    </iact:actionData>
  </iact:action>
  <iact:action type="add" startTime="63116">
    <iact:property name="dataType"/>
    <iact:actionData xml:id="d14">
      <inkml:trace xmlns:inkml="http://www.w3.org/2003/InkML" xml:id="stk14" contextRef="#ctx0" brushRef="#br2">17655 626 0,'-26'26'351,"26"78"-348,0 27 6,0 25 1,0 105 6,0-183-6,0 0-7,-26 27 5,26-53 3,0 104 6,0-104-14,0-26 14,0 27-14,0-1 9,0 26-2,0-52-2,0 26 12,0 0-5,0-26 0,0 26 1,0-25-10,0-1 2,0 0 4,0 0-4,0 26 10,0 0-6,0-26-6,0 52 4,0-26 11,0 1-6,0-27-6,0 0 2,0 0 1,0 26 0,0-26-5,0 0 4,0 26-2,0 27 2,0-53 0,0 0-6,0 0 9,0 26-4,0-26 5,0 0 10</inkml:trace>
    </iact:actionData>
  </iact:action>
</iact:actions>
</file>

<file path=ppt/ink/inkAction7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3467">
    <iact:property name="dataType"/>
    <iact:actionData xml:id="d0">
      <inkml:trace xmlns:inkml="http://www.w3.org/2003/InkML" xml:id="stk0" contextRef="#ctx0" brushRef="#br0">12309 4015 0,'26'0'380,"0"0"-369,0 0 2,0 0-2,0 0 9,0 0-11,0 0 1,0 0-4,0 0 18,0 0-8,1 0 14,-1 0-8,0 0-5,0 0 13,0 0-22,0 0 1,26 0 7,-26 0 3,0 0-5,0 0 7,0 0-14,0 0 11,1 0-5,-1 0 9,0 0 7,0 0-22,0 0 5,0 0 4,26 0 0,-26 0-9,0 0 0,0 0 2,0 0 1,0 0 2,1 0 11,-1 0-16,0 0 23,0 0 4,0 0-17,0 0-9,0 0 17,0 0-3,0 0-19,0 0 7,0 0 10,0 0-5,0-26-3,1 26-5,-1 0 19,0 0-1,0 0-9,0 0 19,0 0-1,0-26-2,0 26-4,0 0 3,0 0-2,0 0 11,0 0 12,1 0-29,-1 0 33,0 0 63</inkml:trace>
    </iact:actionData>
  </iact:action>
  <iact:action type="add" startTime="6917">
    <iact:property name="dataType"/>
    <iact:actionData xml:id="d1">
      <inkml:trace xmlns:inkml="http://www.w3.org/2003/InkML" xml:id="stk1" contextRef="#ctx0" brushRef="#br0">8866 4224 0,'79'26'279,"25"-26"-268,52 0 0,-51 0 7,-1 0-15,-26 0 4,-26 0 10,-26 0-4,27 0 0,-27 0-1,0 0-4,0 0 0,0 0-2,26 0 8,-26 0-5,0 0 2,26 0 1,-26 0-6,1 0 4,-1 0 6,0 0-12,0 0 8,0 0-2,26 0 16,-26 0-9,0 0 3,0 0 0,0 0-10,0 0 10,0 0-4,1-26-2,-1 26-2,0 0-4,26 0 3,0 0 1,-26 0 26,-26-26-32,26 26 23,0 0 0,-26-26 16,26 26-35,0 0 30,1 0 45,-1 0 11</inkml:trace>
    </iact:actionData>
  </iact:action>
</iact:actions>
</file>

<file path=ppt/ink/inkAction7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2989">
    <iact:property name="dataType"/>
    <iact:actionData xml:id="d0">
      <inkml:trace xmlns:inkml="http://www.w3.org/2003/InkML" xml:id="stk0" contextRef="#ctx0" brushRef="#br0">8866 5840 0</inkml:trace>
    </iact:actionData>
  </iact:action>
  <iact:action type="add" startTime="5217">
    <iact:property name="dataType"/>
    <iact:actionData xml:id="d1">
      <inkml:trace xmlns:inkml="http://www.w3.org/2003/InkML" xml:id="stk1" contextRef="#ctx0" brushRef="#br0">16351 6023 0</inkml:trace>
    </iact:actionData>
  </iact:action>
  <iact:action type="add" startTime="7505">
    <iact:property name="dataType"/>
    <iact:actionData xml:id="d2">
      <inkml:trace xmlns:inkml="http://www.w3.org/2003/InkML" xml:id="stk2" contextRef="#ctx0" brushRef="#br0">5528 6258 0</inkml:trace>
    </iact:actionData>
  </iact:action>
</iact:actions>
</file>

<file path=ppt/ink/inkAction7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1438">
    <iact:property name="dataType"/>
    <iact:actionData xml:id="d0">
      <inkml:trace xmlns:inkml="http://www.w3.org/2003/InkML" xml:id="stk0" contextRef="#ctx0" brushRef="#br0">5554 7405 0,'105'26'237,"103"-26"-234,-51 0 9,-27 0-1,-25 0-2,-53 0 4,-26 0-2,26 0-1,0 0 3,-26 0-2,0 0-2,0 0 4,0 0-4,0 0-4,1 0 31,-1 0-5,0 0-24,0 0 6,26 0-2,0 0-1,0 0-1,-26 0 2,27 0-6,-1 0 6,-26 0 2,0 0-3,0 0 2,0 0 7,0 0 22,0 0-29,26 0-2,0 0-6,27 0 9,25 0-2,0 0-2,-52 0-1,1 0 4,-27 0-2,0 0-1,0 0 3,0 0 21,0 0 59</inkml:trace>
    </iact:actionData>
  </iact:action>
  <iact:action type="add" startTime="4951">
    <iact:property name="dataType"/>
    <iact:actionData xml:id="d1">
      <inkml:trace xmlns:inkml="http://www.w3.org/2003/InkML" xml:id="stk1" contextRef="#ctx0" brushRef="#br0">11944 7509 0,'130'-26'278,"105"0"-266,52 0-1,-1 26-2,-77-26 2,-79 26 2,1-26-5,-53 26 3,-26 0 1,-26 0 1,0 0-5,0 0 60,0 0-44,1 0-11,25-26-2,104-27-2,1 27 2,-1-26 2,-78 52-3,1-26 0,-27 26 2,-52-26-2,26 26-1,0 0 4,0 0-5,0 0 16,0 0 5,0 0-10,0 0-8,0 0 18,0 0-9,1 0 40,-1 0-40</inkml:trace>
    </iact:actionData>
  </iact:action>
  <iact:action type="add" startTime="7259">
    <iact:property name="dataType"/>
    <iact:actionData xml:id="d2">
      <inkml:trace xmlns:inkml="http://www.w3.org/2003/InkML" xml:id="stk2" contextRef="#ctx0" brushRef="#br0">17316 7248 0</inkml:trace>
    </iact:actionData>
  </iact:action>
  <iact:action type="add" startTime="9743">
    <iact:property name="dataType"/>
    <iact:actionData xml:id="d3">
      <inkml:trace xmlns:inkml="http://www.w3.org/2003/InkML" xml:id="stk3" contextRef="#ctx0" brushRef="#br0">17342 7248 0,'156'-26'290,"105"-26"-281,0 26-6,-27 0 10,-103 0 0,-79 0-1,0 26-4,-26 0 7,0 0 200,0 0-201,79 0-5,208 0-5,130-26 6,-182 26 2,-53 0-4,-51 0 2,-53 0 2,-52 0-3,0 0 3,-25 0 2,-1 0-7,0 0 6,-26 26 15,26-26 14,0 0-26,26 0-3,78 0-2,1 0-1,25 0-8,-51 26 10,-53-26 0,-26 0-5,0 0 14,0 0 66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2:58:12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33">
    <iact:property name="dataType"/>
    <iact:actionData xml:id="d0">
      <inkml:trace xmlns:inkml="http://www.w3.org/2003/InkML" xml:id="stk0" contextRef="#ctx0" brushRef="#br0">3885 12750 0,'0'0'1,"-26"0"106,0 0-84,0 0 5,0 0 2,0 0 1,0 0 30,0 0-22,130-27 310,27 27-339,51 0 3,-78 0-3,-25 0-2,-27 0 3,0 0 0,-26 0-3,0 0 3,0 0-2,0 0 1,0 0 1,0 0 10,1 27-12,-1-27 0,26 0 1,26 0 0,26 0 1,79 0-2,-27 0 1,-25-27 1,-27 27-1,0-26 1,1 26-3,-27 0 2,0 0 1,0 0-1,-25 0 0,-1-26 0,0 26-1,0 0 2,0 0-2,-26 0 1,0-26 0,0 26 0,0 0 1,1 0-3,-1 0 14,0 0-3,0 0 11,0 0-9,0 0 39</inkml:trace>
    </iact:actionData>
  </iact:action>
  <iact:action type="add" startTime="5263">
    <iact:property name="dataType"/>
    <iact:actionData xml:id="d1">
      <inkml:trace xmlns:inkml="http://www.w3.org/2003/InkML" xml:id="stk1" contextRef="#ctx0" brushRef="#br0">8267 12828 0,'365'52'341,"52"0"-330,-208-26-3,-53 0 4,-78 0-3,0-26 1,1 26 0,-27-26-1,26 0 2,-26 0-1,-26 0 0,26 0 0,-25 0 10,-1 0 10,0 0-9,52 0-11,26 0-1,1 0 2,77 0-3,-51 0 3,-27 0-1,52 0 0,1 0 0,-1-26 0,1 26 0,-53 0 0,0-26-1,1 0 2,-27 26-1,-26-26 1,-26 26-2,26-26 2,0 26-1,-26 0-1,27 0 11,-27 0 0,0 0 31,0 0-1</inkml:trace>
    </iact:actionData>
  </iact:action>
  <iact:action type="add" startTime="8053">
    <iact:property name="dataType"/>
    <iact:actionData xml:id="d2">
      <inkml:trace xmlns:inkml="http://www.w3.org/2003/InkML" xml:id="stk2" contextRef="#ctx0" brushRef="#br0">13691 12593 0,'156'0'429,"105"26"-417,0-26-3,-53 26 0,-25 0 3,52 0-1,-131 0-1,-52 1-4,0-1 5,105-26 0,-131 26 0,0-26-3,26 26 3,-26-26 0,0 0-1,0 0 9,0 0-1,53 0-6,-27 0-1,104 0-1,-25-26-2,-53 0 1,26 0 3,27-1-4,-53 27 4,-26 0-2,0-26-1,-26 26 0,26 0 4,-26-26-3,1 26-1,-1 0-1,0 0 4,0 0-2,0 0 0,0 0-1,0 0 1,0 0 1,0 0 1,0 0 6,0 0 2,0 0-9,0 0 9,1 0 40</inkml:trace>
    </iact:actionData>
  </iact:action>
  <iact:action type="add" startTime="13782">
    <iact:property name="dataType"/>
    <iact:actionData xml:id="d3">
      <inkml:trace xmlns:inkml="http://www.w3.org/2003/InkML" xml:id="stk3" contextRef="#ctx0" brushRef="#br0">4303 10455 0,'26'26'334,"26"0"-327,-26-26 6,0 0-4,0 0 8,0 0 25,0 26-23,0-26-7,0 0 17,1 0 0,-1 0-9,0 0-10,0 0 11,0 0-10,0 0-2,0 0-1,0 0 12,26 0-8,0 0 7,-25 0-8,-1 0-1,0 0-2,0 0 13,0 0 9,0 0 30</inkml:trace>
    </iact:actionData>
  </iact:action>
</iact:actions>
</file>

<file path=ppt/ink/inkAction8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45">
    <iact:property name="dataType"/>
    <iact:actionData xml:id="d0">
      <inkml:trace xmlns:inkml="http://www.w3.org/2003/InkML" xml:id="stk0" contextRef="#ctx0" brushRef="#br0">4094 11863 0,'78'0'513,"53"0"-509,-1 0 9,0 0-5,-51 0 3,-1 0 1,-26 0-1,0 0-1,-26 0 0,27 0-1,-1 0 3,-26 0 6,26 0-12,-26 0 16,0 0-12,0 0 11,0 0-12,0 0 3,0 0 3,0 0-8,27 0 2,25 0 5,26 0-5,53 0 3,25 0-3,-51 0 0,-1 0 3,26-26-4,-25 26-1,-1 0 7,1-26-5,-27 26-2,0 0 6,-26 0-6,27 0 7,51 0-5,-51 0-2,25 0 6,-26 0-2,27 0 1,-53 0-4,0 0-2,0 0 9,1 0-6,-1 0 0,-26 0-1,0 0 2,0 0 3,0 0-2,-26 0-2,27 0-3,-27 0 18,0 0-14,0 0 1,0 0 19,0 0 57,0 0 3,0 0-87,0 0 45,0 0 12</inkml:trace>
    </iact:actionData>
  </iact:action>
  <iact:action type="add" startTime="5757">
    <iact:property name="dataType"/>
    <iact:actionData xml:id="d1">
      <inkml:trace xmlns:inkml="http://www.w3.org/2003/InkML" xml:id="stk1" contextRef="#ctx0" brushRef="#br0">7510 11394 0,'26'0'483,"0"0"-454,1 0 2,-1 0 14,0 0-31,0 0 8,0 0-10,0 0 0,0-26-6,0 26 3,26 0 2,-26 0-1,0 0 8,0 0 4,1 0 26,-1 0 2,0 0-39,0-26 0,0 26 6,26 0-7,-26 0 13,0 0 22,-26-26-33,26 26 20,0 0-5,0 0 4,0 0-26,1 0 40,-1 0-16,0 0 53</inkml:trace>
    </iact:actionData>
  </iact:action>
  <iact:action type="add" startTime="14963">
    <iact:property name="dataType"/>
    <iact:actionData xml:id="d2">
      <inkml:trace xmlns:inkml="http://www.w3.org/2003/InkML" xml:id="stk2" contextRef="#ctx0" brushRef="#br0">10144 11863 0,'52'0'551,"53"0"-539,25 0-2,-26 0 7,-51 0-15,25 0 6,-26 0 8,0-26-12,0 26 15,0-26-11,27 26 5,25-26-11,-26 26 15,0 0-14,27 0 6,-27 0 7,26 0-8,-52-26-3,53 26 5,-27 0 3,0 0-6,26 0 2,-25 0 1,-27 0 1,0 0 2,-26 0-6,52-26 4,-25 26-1,-1 0 0,52-26 1,-26 26-4,0 0 4,-25 0 2,-1 0-6,-26 0 3,0 0 1,0 0 0,26 0-2,0 0 2,0-26-3,1 26 7,25 0-10,-26 0 6,0 0 4,0 0-8,-26 0 14,0 0 5,1 0 7</inkml:trace>
    </iact:actionData>
  </iact:action>
  <iact:action type="add" startTime="16973">
    <iact:property name="dataType"/>
    <iact:actionData xml:id="d3">
      <inkml:trace xmlns:inkml="http://www.w3.org/2003/InkML" xml:id="stk3" contextRef="#ctx0" brushRef="#br0">15855 11655 0,'105'0'355,"77"0"-352,27 0 18,25-27-12,27 27-5,-26-26 6,-53 0 4,-51 26-4,-1 0 0,-51-26 2,-1 26-4,-26 0 3,0 0-1,-26 0 0,26 0 2,0 0-3,-25 0 6,-1 0 1,0 0 74,0 0-37,0 0 34</inkml:trace>
    </iact:actionData>
  </iact:action>
  <iact:action type="add" startTime="19677">
    <iact:property name="dataType"/>
    <iact:actionData xml:id="d4">
      <inkml:trace xmlns:inkml="http://www.w3.org/2003/InkML" xml:id="stk4" contextRef="#ctx0" brushRef="#br0">15490 9047 0,'78'-26'242,"105"0"-233,26 0 3,25 26-2,-25-26 1,0 26 2,-53 0-2,-26 0-1,-25 0 1,-27-26-2,0 26 2,26 0 0,-25 0-1,25 0 2,-26 0-4,1 0 3,-27 0 1,0 0-1,0 0-2,-26 0 2,0 0 2,26 0-3,-26 0 0,0 0-3,27 0-1,-27 0 0,0 0 5,0 0-4,26 0 1,-26 0 3,0 0-2,0 0 13,0 0-14,26 0 18,-25 0-11,-1 0 3,52 0-3,-52 0-4,0 0-2,26 0-3,0 0 9,-26 0-6,0 0 11,1 0-4,-1 0-1,-26-26-4,52 26-6,-26 0 14,0 0 7,0 0-7,0 0 25,0 0-19,0 0 85</inkml:trace>
    </iact:actionData>
  </iact:action>
</iact:actions>
</file>

<file path=ppt/ink/inkAction8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9">
    <iact:property name="dataType"/>
    <iact:actionData xml:id="d0">
      <inkml:trace xmlns:inkml="http://www.w3.org/2003/InkML" xml:id="stk0" contextRef="#ctx0" brushRef="#br0">5137 7718 0,'26'0'341,"0"0"-321,0 0-18,1 0 11,-1 0-5,0 0 4,0 0 3,0 0 2,0 0-14,0 0 23,0 0-4,0 0-9,0 0 8,0 0-2,0 0-8,0 0 2,1 0-4,-1 0 2,0 0-2,0 0 6,0 0 7,0 0-8,0 0 1,0 0-5,0 0 5,0 0-10,0-26 15,0 26 1,0 0 8,1 0 22</inkml:trace>
    </iact:actionData>
  </iact:action>
  <iact:action type="add" startTime="2660">
    <iact:property name="dataType"/>
    <iact:actionData xml:id="d1">
      <inkml:trace xmlns:inkml="http://www.w3.org/2003/InkML" xml:id="stk1" contextRef="#ctx0" brushRef="#br0">8553 6127 0,'0'26'271,"0"0"-232,0 0 2,0 1-19,0-1 7,0 0 2,0 0 9,0 0-28,0 0-4,0 0 11,0 0-10,0 0 2,0 0 22,0 0 4</inkml:trace>
    </iact:actionData>
  </iact:action>
  <iact:action type="add" startTime="4261">
    <iact:property name="dataType"/>
    <iact:actionData xml:id="d2">
      <inkml:trace xmlns:inkml="http://www.w3.org/2003/InkML" xml:id="stk2" contextRef="#ctx0" brushRef="#br0">6963 8265 0,'52'0'223,"52"0"-213,-26 0-1,79-26 2,-1 26-1,-51-26-1,-1 0 5,52 0-2,-130 26-3,1 0 1,25 0 1,-26 0 2,0 0 17,0 0 27,26-26-37,-26 26-17,0 0 10,26 0-3,-26 0 0,1 0 11,25 0-11,-26 0-1,26 0 8,-26 0 3,0 0 7,0 0-14,0 0 8,0 0 9,0 0-21,1 0 11,-1 0-11,0 0 10,0 0 1,0 0-4,0 0 11,0 0-2,0 0-4,0 0-7,0 0 25,0 0 2</inkml:trace>
    </iact:actionData>
  </iact:action>
  <iact:action type="add" startTime="10896">
    <iact:property name="dataType"/>
    <iact:actionData xml:id="d3">
      <inkml:trace xmlns:inkml="http://www.w3.org/2003/InkML" xml:id="stk3" contextRef="#ctx0" brushRef="#br0">5450 5632 0,'78'0'351,"-25"0"-341,-27 0 0,26 0 7,-26 0-3,0 0-11,0 0 8,0 0 7,0 0 15,0 0-19,0 0 26,0 0 10,0 0 1,1 0-34,-1 0 25,0 0-11,0 0 75,0 0 388,0 0-436,0 0-15,0 0 8,0 0 5,0 0 14,0 0-26</inkml:trace>
    </iact:actionData>
  </iact:action>
</iact:actions>
</file>

<file path=ppt/ink/inkAction8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645">
    <iact:property name="dataType"/>
    <iact:actionData xml:id="d0">
      <inkml:trace xmlns:inkml="http://www.w3.org/2003/InkML" xml:id="stk0" contextRef="#ctx0" brushRef="#br0">4511 10872 0,'0'26'228,"131"79"-222,-27-27 11,-26 0-15,-52-26 8,79 0-1,-27 27 4,26-1-5,-26 0 2,-25-52-1,-27 0 7,0 26-12,78-26 9,-52 27-6,0-27 4,1 0 3,25 0-5,-52 0-3,0-26 6,26 26 1,-26 0-6,0-26 3,26 26 0,-26-26 1,27 26-4,-1-26 9,0 26-12,0-26 8,0 26-3,0-26 5,27 26-5,-27-26-1,-26 0 0,52 0 2,-26 0 0,53 0 3,-27 0-4,0 0 0,52 0 2,-77 0-2,-27 0 7,52 0-12,-52 0 7,26 0-2,0-26 2,53 0 0,-79 26-1,0-26 0,52 26-1,-52-26 6,52 26-11,-26-26 10,27-26-3,51 26-2,0 0 3,-77 26-8,-27-26 5,26 26 2,-26 0 2,0-26 0,26 0-6,26-1 5,-52 27-1,27-52-7,25 52 10,52-78-2,-104 78-5,27-52 7,-27 52 4,26-26 1,-26 0-7,26 0-4,0 0 3,26-27-1,-25 27-1,-1-26-3,-26 26 4,0 0 1,26 0-2,-52 0 5,26 26-2,0-26-4,-26 0-1,26 0 7,26-52-4,-26 78-5,1-53 5,-27 27 4,52 0-2,-52 0-4,26 0 21,-26 0 33,26 0-23,-26 0-10,26 26 4,-26-26-23,26 0 74</inkml:trace>
    </iact:actionData>
  </iact:action>
  <iact:action type="add" startTime="5705">
    <iact:property name="dataType"/>
    <iact:actionData xml:id="d1">
      <inkml:trace xmlns:inkml="http://www.w3.org/2003/InkML" xml:id="stk1" contextRef="#ctx0" brushRef="#br0">6206 11368 0,'105'-26'247,"77"0"-233,-25-1 2,-1 1-13,27 0 10,-79 0 2,53 0-2,-105 26-1,0-26-2,0 26 5,-26 0-2,0 0 16,0 0 12,0 0-25,0 0 4,0 0-16,27 0 15,-27 0 9,0 0-25,0 0 14,0 0 3,0 0-7,0 0 36,0 0-31,0 0-4,0-26 2,0 26-13,0 0 7,1 0 0,-1 0 1,0 0 8,0 0 18,0 0 17,0 0-3</inkml:trace>
    </iact:actionData>
  </iact:action>
  <iact:action type="add" startTime="8224">
    <iact:property name="dataType"/>
    <iact:actionData xml:id="d2">
      <inkml:trace xmlns:inkml="http://www.w3.org/2003/InkML" xml:id="stk2" contextRef="#ctx0" brushRef="#br0">5059 9491 0,'0'26'273,"0"0"-270,0 0 24,0 0 20,0 0 74,0 0-71,26-26-23,0 0 7,0 0-22,0 0 19,26 0-18,-25 0-1,25 0 1,0 0-10,-26 0 9,0 0-2,52 0-1,-52 0 2,26 0 0,1-26-1,25 0 2,-26 26-4,-26 0 3,26-26 1,0 26-4,1-26 0,-27 26 0,0 0 0,0 0 0,0 0 4,0 0 11,0 0 32,-26-26-31,26 26-12,0 0 3,0 0-6,0-26 1,26 26 14,-25 0-2,-1 0 23,-26-27 25,0 1-48,0-26-14,0 26 11,0 0-6,-26 0-2,26 0 15,0 0 35</inkml:trace>
    </iact:actionData>
  </iact:action>
  <iact:action type="add" startTime="11296">
    <iact:property name="dataType"/>
    <iact:actionData xml:id="d3">
      <inkml:trace xmlns:inkml="http://www.w3.org/2003/InkML" xml:id="stk3" contextRef="#ctx0" brushRef="#br0">12752 10638 0,'0'52'219,"0"26"-209,0-52 0,0 26 9,0-26 28,0 0 4,0 0 43,0 1-7,26-27 104,0 0-181,26 0-7,79 0 8,-1-27-1,53 1 0,-1 0 4,-78 26-2,-51-26-3,-1 26 2,-26 0 2,0 0-6,0 0 4,0 0-2,0 0 3,0 0 1,0 0 7,27-26 0,-27 26-9,0 0 0,52 0-2,-26 0 3,26 0-5,-52 0 4,0 0-5,1 0 8,-1 0-1,0 0-6,0 0 23,0 0 27,0 0-5,0 0-33,-26-26-10,26 26 11,0 0 20,0 0 10,0 0-19,-26-26 151,0 0-141,0 0-27,0 0-1,0 0 37,-26-26-29,26 26-1,-26-1 12,26 1-1,0 0 6,-26 26-22,26-26 49,0 0 16,0 0-50,0 0-8,0 0 46</inkml:trace>
    </iact:actionData>
  </iact:action>
  <iact:action type="add" startTime="15911">
    <iact:property name="dataType"/>
    <iact:actionData xml:id="d4">
      <inkml:trace xmlns:inkml="http://www.w3.org/2003/InkML" xml:id="stk4" contextRef="#ctx0" brushRef="#br0">17655 10351 0,'52'26'307,"-52"0"-294,26 26-1,0-26-2,-26 0 1,26-26-8,-26 26 21,26-26 7,-26 26 15,26-26 75,-26 27-107,26-27 72,-26 26-33,26-26 17,27 0-49,-27 0-11,0 0 8,0 0-15,0 0 15,0 0 0,0 0 5,0 0-11,0 0 22,26 0-22,27 0 1,77-53-11,53-25 8,-53 0 2,27 26 0,-79 0 3,26 26-4,-51-26 0,-27 52 1,0-27-2,0 27-7,-26-26 8,0 26-1,0 0 0,0 0 16,0 0-15,-26-26-4,27 26-1,-1 0 18,0 0-12,0-26-5,0 26 1,26 0 16,-26-26-9,0 26 17,0 0-4,0 0-3,0 0-9,-26 26 9,26-26-16,27 26 11,-27 26 0,0-25 1,0-27-6,-26 26-3,0 0 27,0 0-1,0 0 43,-26-26 71,26-26-142,0 0 13,0 0-1,-26 26-9,26-26-10,0-27 9,0 27 6,0 0 0,0 0-9,0 0 49,0 0-17,26 0-19,0 0-13,52 0-6,-26-52 9,26 78 2,1-53-1,-1 27-2,0 26 0,-26-26 0,-26 26 3,27 0-5,-27 0 2,0 0 29,0 0-16,0 0-4,26 0-10,0 0-7,26 0 7,-25 0 1,-1 0-1,-26 26-1,26-26 2,-52 26-1,26-26 0,0 0-1,0 0 7,0 0-6,-26 27 1,26-27 17,0 0 11,1 0-17,-1 0-12,0 0-7,0 0 13,0 0-13,26 0 7,-26 0 0,0 0 6,0 0-13,0 0 9,26 0 5,-25 0 8,-1 0 0,0 0 2,0 0 23,-26-27-43,26 1 9,0 26 20,-26-26-32,26 26 16,-26-26 7,26 0 44,-26 0-49,0 0 32,0 0-7,0 0 12,0 0-11,0 0 51,0 0-3,0 0 32</inkml:trace>
    </iact:actionData>
  </iact:action>
  <iact:action type="add" startTime="20646">
    <iact:property name="dataType"/>
    <iact:actionData xml:id="d5">
      <inkml:trace xmlns:inkml="http://www.w3.org/2003/InkML" xml:id="stk5" contextRef="#ctx0" brushRef="#br0">18750 8135 0,'26'0'377,"0"0"-363,0 0 36,0 0 19,0 0-28,0 0-28,0 0 14,1 0 10,-1 0 14,0 0 3,0 0-34,0 0 11,0 0 19,0 0-3,0 0-10,0 0-13,0 0 18,0 0-2,0 0-13,0 0 105</inkml:trace>
    </iact:actionData>
  </iact:action>
</iact:actions>
</file>

<file path=ppt/ink/inkAction8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193">
    <iact:property name="dataType"/>
    <iact:actionData xml:id="d0">
      <inkml:trace xmlns:inkml="http://www.w3.org/2003/InkML" xml:id="stk0" contextRef="#ctx0" brushRef="#br0">7562 13375 0,'0'26'372,"27"-26"-326,-1 26-42,0-26 5,0 0 11,0 0-8,0 0-1,0 0 7,26 0 5,-26 26-4,0-26-2,0 0 4,0 0 25,1 0-5,-1 0-28,26 0 6,-26 0-9,0 0 4,26 0-4,-26 0 9,0 0 2,0 0 16,0 0-17,0 0 18,27 0-27,-27 0 0,26 0-7,0 0 6,0 0 2,0 0-2,1 0 0,-27 0-3,0 0-1,26 0 4,-26 0 14,0 0-7,0 0 27,0 0-35,0 0 8,26 0-2,-26 0-5,1 0-1,25-26 3,-26 26-8,26 0 7,-26 0 5,26 0-8,26-26 3,-25 26-2,-1 0 0,0 0-3,-26 0 9,26 0-10,-26 0 11,0 0-3,0 0-2,0 0 24,0 0 14,1 0 34,-1-26-69,0 26 15,0 0 38,-26-26 23</inkml:trace>
    </iact:actionData>
  </iact:action>
  <iact:action type="add" startTime="6950">
    <iact:property name="dataType"/>
    <iact:actionData xml:id="d1">
      <inkml:trace xmlns:inkml="http://www.w3.org/2003/InkML" xml:id="stk1" contextRef="#ctx0" brushRef="#br0">17915 10377 0,'105'0'231,"129"0"-211,27 26-12,-26-26-4,-53 26 7,-51-26 1,-53 0-2,-26 0 0,-26 0 3,0 0-4,0 0 63,1 0-53,51 0-6,104-26-4,-25 0 4,25 26-1,-77-26-2,-53 26 2,0-26-2,-26 26 2</inkml:trace>
    </iact:actionData>
  </iact:action>
  <iact:action type="add" startTime="8419">
    <iact:property name="dataType"/>
    <iact:actionData xml:id="d2">
      <inkml:trace xmlns:inkml="http://www.w3.org/2003/InkML" xml:id="stk2" contextRef="#ctx0" brushRef="#br0">19976 9986 0,'130'-52'199,"157"-26"-188,0-1 9,-105 53-9,1 0-7,-105 0 8,0 26 1,-26 0-5,-25 0 2,-1 0 4,0 0 0,0 0-5,0 0 6,0 0-5,0 0-1,0 0 1,0 0 3,26 0-2,0 26-4,-25-26 6,-1 0-6,0 0 3,52 0-1,-52 0 1,0 0 4,0 0-8,0 0 4,0 0 2</inkml:trace>
    </iact:actionData>
  </iact:action>
  <iact:action type="add" startTime="10890">
    <iact:property name="dataType"/>
    <iact:actionData xml:id="d3">
      <inkml:trace xmlns:inkml="http://www.w3.org/2003/InkML" xml:id="stk3" contextRef="#ctx0" brushRef="#br0">6598 13714 0,'182'26'172,"314"79"-163,-1-1 1,-208-26 0,-78-52 2,-53 26-1,-52-26 0,-25 0 1,-1 1 2,26-27-6,27 26 2,-27-26 1,26 0 1,1 26-2,-53-26-4,-26 0 3,-26 0-4,0 26 6,0-26-2,0 0 2,26 0-2,1 0 0,51 0 3,-26 0-4,26 0 3,-51-26 0,-1 26 1,0 0-2,0 0-3,-26 0 5,26-26-5,53-27 7,51 1-5,27-26 3,-27 26-3,1 0 2,-79 52 0,0-26-3,-26 0 3,0 0-1,27-1 0,-53 1-1,0 26 2,0 0 0,-26-26-7,26 26 12,0 0-9,0 0 72,-26-26-44</inkml:trace>
    </iact:actionData>
  </iact:action>
  <iact:action type="add" startTime="13061">
    <iact:property name="dataType"/>
    <iact:actionData xml:id="d4">
      <inkml:trace xmlns:inkml="http://www.w3.org/2003/InkML" xml:id="stk4" contextRef="#ctx0" brushRef="#br0">13065 13193 0,'26'0'290,"-26"26"-280,26-26 2,0 0-2,0 0 30,0 0-10,-26 26-21,52-26 1,1 26 1,-1-26 2,-26 0-7,26 26 4,0-26 0,-26 0 11,0 0-11,0 26 3,0-26 3,1 0 25,-1 0-22,0 0 2,0 0-17,0 0 5,26 0 0,0 0 1,-26 0 1,0 0 0,0 0-1,27 0 1,-27 0 0,0 0 1,26 0-2,0 0 1,0 0-2,0 0 4,1 0-7,-1 0 1,0 0-1,0 0 6,26 0-4,27 0 5,-27 0-2,0 0-1,26 0-1,-25 0 3,25 0-4,-26 0 3,26-26-2,-25 26 1,25-26-2,-26 26 2,0-26-1,-25 26 5,25 0-7,0-26 1,0 26 7,1 0-8,25 0 4,26-26-3,1 0 8,-27 26-11,26-26 5,-51 0 1,-1 26-4,0-27 6,0 27-2,0 0 1,27-26-5,-27 0 4,0 0 2,0 26-6,1 0 4,-27 0-2,-26 0 1,0-26 3,26 26-6,-26-26 5,0 0-4,0 26 2,1 0 2,-1 0-4,0-26 3,0 26 0,0 0 3,0-26 11,0 26 14,0 0-18,0 0 41,-26-26-19</inkml:trace>
    </iact:actionData>
  </iact:action>
  <iact:action type="add" startTime="16628">
    <iact:property name="dataType"/>
    <iact:actionData xml:id="d5">
      <inkml:trace xmlns:inkml="http://www.w3.org/2003/InkML" xml:id="stk5" contextRef="#ctx0" brushRef="#br0">8397 11707 0,'78'0'210,"27"0"-191,-27 26-7,-26-26-1,0 0 1,-26 0-1,0 0-8,0 0 12,0 0 59,27 0-31,-27 0-32,0 0 18,0 0-18,0 0 18,0 0 2,0 0 69</inkml:trace>
    </iact:actionData>
  </iact:action>
  <iact:action type="add" startTime="18966">
    <iact:property name="dataType"/>
    <iact:actionData xml:id="d6">
      <inkml:trace xmlns:inkml="http://www.w3.org/2003/InkML" xml:id="stk6" contextRef="#ctx0" brushRef="#br0">13326 12723 0,'130'27'211,"131"-27"-197,-131 0-3,-78 0-1,1 0 0,-1 0 2,-26 0 3,0 0 13</inkml:trace>
    </iact:actionData>
  </iact:action>
</iact:actions>
</file>

<file path=ppt/ink/inkAction8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669">
    <iact:property name="dataType"/>
    <iact:actionData xml:id="d0">
      <inkml:trace xmlns:inkml="http://www.w3.org/2003/InkML" xml:id="stk0" contextRef="#ctx0" brushRef="#br0">4720 5058 0,'78'26'498,"183"0"-494,-26 27 15,25-1-9,-51-26-6,-26 0 7,-27 0 1,1-26 1,-53 26-5,26 0 4,-78-26 0,1 26 0,-27-26 0,26 0-2,-26 0 0,0 0 2,26 0-10,0 0 6,-26 0 2,27 0 1,-1 0-5,26 0 3,-26 0-2,26 0 2,27 0 0,51 0 5,-26 0-7,-25 0 2,-27 0 2,0-26-1,0 26 0,1-26 0,-27 26 2,26 0-1,-52-26-1,26 26 0,0-26-2,1 26 15,-27-26-11,26 26-4,-26-26 4,52 26-1,0-52-3,53-27-3,-53 53 10,0 0-5,1-26 2,-27 26-4,-26 26 3,0-26-1,26 0-1,-26 0 3,26 0-3,26 0 2,-51 0-3,-1-1 2,26 1 2,-26 0-4,0 26 3,0-26-2,0 0 1,0 26 15,0-26 46</inkml:trace>
    </iact:actionData>
  </iact:action>
  <iact:action type="add" startTime="4138">
    <iact:property name="dataType"/>
    <iact:actionData xml:id="d1">
      <inkml:trace xmlns:inkml="http://www.w3.org/2003/InkML" xml:id="stk1" contextRef="#ctx0" brushRef="#br0">10509 4563 0,'157'-26'433,"51"0"-413,1 26-17,-79 0 8,27 0-1,-53 0 2,-26 0 1,1 0-3,-1 0 1,-52 0 0,26 0-1,-26 0-2,26 0 1,-26 0-2,0 0 0,1 0 2,25 0-2,0 0 4,0 0 5,26 0-13,27 0 8,25 0-3,26 0 3,-51 0 2,-1 0-6,-26 0 5,-26 0 0,1 0-4,-1 0 6,26 0-8,-26 0 7,52 0-8,-25-26 6,25 26-1,0-26 2,1 26-4,25-26 3,-52 26-2,-26 0 6,27 0-10,-27 0 6,-26-27-1,52 27 4,-52 0-10,0 0 8,0 0-3,0 0 1,1 0 2,-1-26 16,0 26 7,0 0 4,0 0-19</inkml:trace>
    </iact:actionData>
  </iact:action>
  <iact:action type="add" startTime="6945">
    <iact:property name="dataType"/>
    <iact:actionData xml:id="d2">
      <inkml:trace xmlns:inkml="http://www.w3.org/2003/InkML" xml:id="stk2" contextRef="#ctx0" brushRef="#br0">15386 4068 0,'0'26'651,"26"-26"-621,0 0 12,0 0 7,0 0-23,0 0-15,0 0-2,26 0 13,-25 0-9,-1 0-3,0 0 0,0 0 0,0 0 9,0 0 1,0 0 0,0 0 3,0 0-6,0 0-6,0 0-1,53 0 0,-27 0 5,26-26-9,26 26 7,-25 0-7,25-27 5,-26 27 0,26 0-4,53-26 7,-131 26-7,26 0 2,26 0 1,-26 0 3,27-26-5,25 26 2,26 0 3,53-26-2,-27 26-3,1 0 3,-1-26 1,-51 26-4,-1 0 3,-26 0-1,27-26-2,-27 26 5,26 0-8,-26 0 9,1 0-5,-1 0-2,0 0 9,-52 0-12,0 0 11,26 26-7,-26-26 0,27 0 16,-27 0-1,0 0-21,0 0 9,0 0 32,-26 26-24,26-26 32</inkml:trace>
    </iact:actionData>
  </iact:action>
</iact:actions>
</file>

<file path=ppt/ink/inkAction8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6993">
    <iact:property name="dataType"/>
    <iact:actionData xml:id="d0">
      <inkml:trace xmlns:inkml="http://www.w3.org/2003/InkML" xml:id="stk0" contextRef="#ctx0" brushRef="#br0">11057 8630 0,'495'0'395,"-286"0"-389,104 0 6,-209 0-2,1 0-2,77 0 2,-78 0 2,53 26-4,-27-26 5,1 26-5,-53-26 1,26 26 5,-78-26-8,0 0 4,0 0 3,1 0-3,-1 0 8,0 0-6,-26 26-4,52-26 1,0 0 3,0 0 0,-26 0-5,26 0 5,1 0-1,-1 27-4,0-27 3,-26 0 2,0 0-4,52 0 1,-26 0 1,1 0 5,25 0-7,-26 0 3,26 0-2,0 0 2,-25 0-4,25 0 5,-52 0-2,52 0 1,-26 0-2,-26 0-1,27 0 4,-27 0-1,26 0-3,0 0 4,-26 0-5,26 0 3,-26 0 2,0 0-1,0 0-2,-26-27 4,26 27-6,1 0 32,-1 0 63</inkml:trace>
    </iact:actionData>
  </iact:action>
</iact:actions>
</file>

<file path=ppt/ink/inkAction8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19:04:50.66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263">
    <iact:property name="dataType"/>
    <iact:actionData xml:id="d0">
      <inkml:trace xmlns:inkml="http://www.w3.org/2003/InkML" xml:id="stk0" contextRef="#ctx0" brushRef="#br0">4303 11472 0,'52'26'670,"26"-26"-658,105 26-3,-105 0 4,131 26 2,-157-52-4,0 0 3,130 26-2,-129 1-8,25-27 8,26 0 0,53 26 0,234-26 1,-313 0 0,104 0-1,-129 0 1,77 0-1,-78 0 3,0 0-2,79 0-2,-79 0 1,0 0 2,-26 0-1,0 0-1,0 0-8,0 0 2,0 0 8,1 0-4,-1 0 1,26 0 1,52 0 1,-52 0-7,0 0 8,-26 0-1,1-26-4,25-1 2,26 27 0,52-26-1,-51 0 0,-1 0 1,-26 0 0,0 26 0,-26 0 3,-26-26-4,26 26 0,0 0 10,0 0-5,0 0-10,27-26 7,-27 26-1,0-26-2,26 26 5,-26-26-10,0 26 7,26 0 5,-26 0-12,0-26 7,27 26-1,-1-26 0,0 26 0,-26 0 5,0 0-11,0 0 16,0 0-11,-26-26 18,26 26-17,0 0 19,0 0 6,1 0-8,-27-26 16,26 26-17</inkml:trace>
    </iact:actionData>
  </iact:action>
  <iact:action type="add" startTime="5370">
    <iact:property name="dataType"/>
    <iact:actionData xml:id="d1">
      <inkml:trace xmlns:inkml="http://www.w3.org/2003/InkML" xml:id="stk1" contextRef="#ctx0" brushRef="#br0">10666 11237 0,'156'0'391,"131"79"-372,0-53-16,-78 26 8,-27-26 0,-25 0 0,25 0-2,-51 0 6,25-26-4,-52 0-2,1 0 2,-27 0 0,0 0-2,0 0 3,1 0-2,-53 0-2,26 0 4,0-26-1,0 26 0,0 0 1,0-26-2,-26 26 1,53-26-10,51 26 10,-52-26-3,-26 0 7,1 0-6,-1 26-1,0 0 3,-26-26 1,0-1 0,26 27 1,-26-26 3,0 26-3,27 0 4,-53-26 18,26 26-32,0 0 64</inkml:trace>
    </iact:actionData>
  </iact:action>
  <iact:action type="add" startTime="7492">
    <iact:property name="dataType"/>
    <iact:actionData xml:id="d2">
      <inkml:trace xmlns:inkml="http://www.w3.org/2003/InkML" xml:id="stk2" contextRef="#ctx0" brushRef="#br0">15125 11107 0,'130'0'301,"105"52"-289,-78-26 1,51 0-5,-156-26 3,-25 0 1,-1 0-2,0 0 0,26 0 1,-26 0-1,0 0 0,26 0 5,-26 0 5,0 0-9,0 0-2,27 0 21,-27 0-21,0 0 9,52-26-9,-52 0 6,0 26-4,0 0-1,0 0-8,-26-26 14,26 26-3,0 0 39,0 0-20,-26-26-29,27 26 10,-1 0-2,0-52-3,26 26 4,0 0-1,-26 0-1,26 0 4,-26-1 1,0 27-3,0-26-3,27 0 5,-27 26-3,0 0-2,26-26 2,-52 0 0,26 26-1,0 0 1,0 0 0,-26-26-3,26 26 3,0 0 62</inkml:trace>
    </iact:actionData>
  </iact:action>
  <iact:action type="add" startTime="10181">
    <iact:property name="dataType"/>
    <iact:actionData xml:id="d3">
      <inkml:trace xmlns:inkml="http://www.w3.org/2003/InkML" xml:id="stk3" contextRef="#ctx0" brushRef="#br0">4277 12072 0,'0'0'7,"-26"0"2,443 52 268,130-52-267,-155 0 2,-158 0-3,-25 0 1,-27 0 0,1 0 0,-53 0 8,27 0-14,-105 0 8,-26 0 2,0 0-7,26 0 5,-26 0 0,1 0 2,-1 0-3,0 0 9,0 0-5,0 0-5,26 0 8,-26 0-15,26 0 8,-26 0 5,0 0-13,27 0 8,-27 0-2,0 0 2,0 0-2,52 0 2,-52 0-1,0 0 6,0 0-13,26 0 11,-26 0-9,1 0 4,25 0 6,-26 0-10,0 0 6,26 0-1,0-26-1,26 26 6,-25 0-9,-1 0 6,0 0 9,-26 0-2,0 0-1,0 0-10,0 0-4,0 0 6,0 0 1,0 0 4,0 0-13,1 0 9,25 0-2,26 0 5,0-26-8,27 26 5,-1-26 1,-26 26-4,-26 0 4,0 0-3,-26 0 12,1 0 7</inkml:trace>
    </iact:actionData>
  </iact:action>
  <iact:action type="add" startTime="12398">
    <iact:property name="dataType"/>
    <iact:actionData xml:id="d4">
      <inkml:trace xmlns:inkml="http://www.w3.org/2003/InkML" xml:id="stk4" contextRef="#ctx0" brushRef="#br0">10431 3181 0,'-26'-26'11,"0"26"64,261-52 239,234-26-297,0 26-6,-104 25-7,-104 27 7,0-52 2,-26 52-1,-27-26-4,53 0 4,-26 0 1,26 0-5,-53-26 3,-25 0 2,-27 26-2,-51-27 1,-1 53 0,52-26-4,-51-26 7,-1 26-3,79-26-3,25-26 1,53 26 2,-52 0-3,-53 25 1,-26 1 1,1 0-2,-1 0 3,27 26-2,208-52 2,-235 26-1,-26 26-2,-25 0 1,-1 0 0,-26 0-1,52 0 2,27 26-1,51 0-1,-51-26 4,-1 0-5,-26 0 2,-77 0 0,-1 0 0,0 0-1,0 0 13,0 0-14,26 0 1,52 0 0,1 0 1,-53 0 1,26 0-3,-52 0 4,0 0 4,0 0-6,0 0 0,26 26 0,27-26-1,-1 26 1,-26-26 0,0 0 3,-26 0-2,0 0 7,-26 26 16,26-26-22,1 0 127</inkml:trace>
    </iact:actionData>
  </iact:action>
  <iact:action type="add" startTime="15507">
    <iact:property name="dataType"/>
    <iact:actionData xml:id="d5">
      <inkml:trace xmlns:inkml="http://www.w3.org/2003/InkML" xml:id="stk5" contextRef="#ctx0" brushRef="#br0">14708 8917 0,'235'0'599,"156"-78"-591,-104 52 2,-105 26 0,-25 0 4,-27 0-3,-52 0-6,-26 0 6,1 0 0,-27 0 0,0 0-2,0 0 26,0 0 48,0 0-64,0 0 4,0 0-15,0 0 5,0 0 1,0 0 0,0 0 5,0 0-7,1 0 10,-1 0-4,0 0 12,0 0-20,0 0 13,0 0-3,0 0-1,0 0 4,0 0 6,0 0 14</inkml:trace>
    </iact:actionData>
  </iact:action>
</iact:actions>
</file>

<file path=ppt/ink/inkAction8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05">
    <iact:property name="dataType"/>
    <iact:actionData xml:id="d0">
      <inkml:trace xmlns:inkml="http://www.w3.org/2003/InkML" xml:id="stk0" contextRef="#ctx0" brushRef="#br0">7641 4380 0,'52'0'200,"183"131"-188,130 77 0,-209-129-7,-25-1 5,51 26 5,53 0-10,-27 1 6,53-1 3,-26-26-3,0 0-7,-1-26 6,1 27 8,-52-27-13,-53-26 6,52 0-1,-25 0-2,25 0 2,210 0 1,-262 0-1,53 0-1,51-26 1,53 26 0,-26 1 5,0-27-12,-1 26 13,-25-26-12,0 0 7,-53 0-1,27 0 3,-52-26-2,25-1-6,-25 27 8,25-26-3,-25 0-3,-53 0 7,-26 26-4,0-26 0,-26 0 2,1 0-4,-1-26 4,0 0-4,0 0-2,-26 25 10,0 27-9,0-52-1,0 26 18,27 0-14,51-78-2,105-53 6,-27-51-9,27 51 5,-105 53 0,-26 52 0,-26-26 0,-26 78 3,1-52-5,25 0 2,-26-53 1,26 27-4,-26 26 3,-26 0 1,26 52 1,-26-26 11,26 26-9,0-52 3,0 25-14,0 1 7,0 26 4,-26-26-7,0 0 3,27 26 3,-27-26 64,-27 26 92,1 0-157,0 0 7,0 0 1,0 26 18,0-26-25,0 26 16,0-26-2,0 0-24,0 0 10,0 0 5,26 26-8,-26-26 26,0 0-2,52 0 92,0 0-101,0-26 3,0 26-18,0-26 2,0 26 27,0-26 18,0 26-25,0 0-4,0 0 13,0 0 20,0 0 19,-26 26 138,0 0-207,0 79-8,0-1 8,0-52 0,0-26 0,0 0 24,-26-26-24,26 26 1,0 0 44,0 0 35</inkml:trace>
    </iact:actionData>
  </iact:action>
  <iact:action type="add" startTime="6533">
    <iact:property name="dataType"/>
    <iact:actionData xml:id="d1">
      <inkml:trace xmlns:inkml="http://www.w3.org/2003/InkML" xml:id="stk1" contextRef="#ctx0" brushRef="#br0">15464 2712 0</inkml:trace>
    </iact:actionData>
  </iact:action>
  <iact:action type="add" startTime="8975">
    <iact:property name="dataType"/>
    <iact:actionData xml:id="d2">
      <inkml:trace xmlns:inkml="http://www.w3.org/2003/InkML" xml:id="stk2" contextRef="#ctx0" brushRef="#br0">15516 2686 0,'78'-26'260,"79"0"-250,-53-1-1,-25 1 1,-53 26 16,0 0 54,0 0-50,0-26-24,26 26 9,-26 0-6,0 0 3,26-26-2,-26 26-1,0 0-4,1 0 15,-1 0 20,0 0-30,0 0 2,0 0-2,26 0-2,0-26 1,-26 26 2,0 0 11,0 0 16,0 0 39,1 0-22</inkml:trace>
    </iact:actionData>
  </iact:action>
</iact:actions>
</file>

<file path=ppt/ink/inkAction8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08">
    <iact:property name="dataType"/>
    <iact:actionData xml:id="d0">
      <inkml:trace xmlns:inkml="http://www.w3.org/2003/InkML" xml:id="stk0" contextRef="#ctx0" brushRef="#br0">15151 5241 0,'183'0'242,"-105"0"-229,0 0-3,0 0-1,-25 0-1,-27 0 5,0 0-5,0 0 36,0 0-21,0 0-10,26-26-6,26 26 15,-25-26-11,-1 26-9,52 0 6,-52-26 8,-26 26-2,0-27-4,0 27 10,0 0 13,1 0 76</inkml:trace>
    </iact:actionData>
  </iact:action>
</iact:actions>
</file>

<file path=ppt/ink/inkAction8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0">
    <iact:property name="dataType"/>
    <iact:actionData xml:id="d0">
      <inkml:trace xmlns:inkml="http://www.w3.org/2003/InkML" xml:id="stk0" contextRef="#ctx0" brushRef="#br0">11526 8552 0,'26'0'460,"79"0"-447,-1 0-2,0 0-3,-25 0 4,-27 0-2,-26 0 1,0 0 1,26-26-2,26 26 0,-26 0 2,1 0-3,-1 0 1,0 0 4,-26 0-4,0 0-1,0 0 4,0-26-5,0 26 2,0 0 2,0-26-2,1 26-1,-1 0 21,0 0 9,0 0 49,0 0-48</inkml:trace>
    </iact:actionData>
  </iact:action>
  <iact:action type="add" startTime="4126">
    <iact:property name="dataType"/>
    <iact:actionData xml:id="d1">
      <inkml:trace xmlns:inkml="http://www.w3.org/2003/InkML" xml:id="stk1" contextRef="#ctx0" brushRef="#br0">12204 6597 0,'0'26'303,"26"-26"-294,27 0 3,-1 0-2,-26 0 0,52 0 3,-26 0-2,-26 0-2,26 0 20,-25 0-17,-1 0 10,0 0 1,0 0-4,0 0-8,0 0 0,0 0 1,0 0-3,0 0 3,0 0 5,0 0-8,0 0 25,0 0 13,1 0-9,-1-26-26,0 26 5,0 0 5,0 0 4,0 0 19,0 0-34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8T23:13:03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38">
    <iact:property name="dataType"/>
    <iact:actionData xml:id="d0">
      <inkml:trace xmlns:inkml="http://www.w3.org/2003/InkML" xml:id="stk0" contextRef="#ctx0" brushRef="#br0">3207 3442 0,'53'0'105,"-1"0"-98,0 0 1,26 0 3,-26 0 0,0 0 0,-25 0-5,25 0 16,-26 0 0,26 0-14,-26 0 12,0 0 2,0 0-3,0 0 31,0 0-11,0-26-19,27 26 3,-1 0-15,-26 0 2,0 0-1,0 0 1,0 0 1,0 0-3,0 0 14,0 0 8,0 0-11</inkml:trace>
    </iact:actionData>
  </iact:action>
  <iact:action type="add" startTime="6067">
    <iact:property name="dataType"/>
    <iact:actionData xml:id="d1">
      <inkml:trace xmlns:inkml="http://www.w3.org/2003/InkML" xml:id="stk1" contextRef="#ctx0" brushRef="#br0">4720 3338 0,'52'0'113,"79"-27"-102,-53 27-2,0 0 0,0 0 1,-26 0-3,1 0 8,-1 0-10,-26 0 9,0 0 4,26 0-10,-26 0 15,0-26 6,0 26-20,0 0 3,0 0-2,0-26 1,27 26-5,-1 0 6,-26 0-1,0 0-1,0-26 1,0 26 27</inkml:trace>
    </iact:actionData>
  </iact:action>
  <iact:action type="add" startTime="7145">
    <iact:property name="dataType"/>
    <iact:actionData xml:id="d2">
      <inkml:trace xmlns:inkml="http://www.w3.org/2003/InkML" xml:id="stk2" contextRef="#ctx0" brushRef="#br0">7302 3155 0,'156'-26'268,"53"0"-265,-1 26 12,-129 0-10,-27 0 8,-26 0-3,26 0 0,-26 0 0,26 0-1,0 0 2,-26 0 0,27 0-2,-27 0-1,0 0 6,0 0-6,0 0 2,0 0 0,0 0 50,0 0 30</inkml:trace>
    </iact:actionData>
  </iact:action>
  <iact:action type="add" startTime="10309">
    <iact:property name="dataType"/>
    <iact:actionData xml:id="d3">
      <inkml:trace xmlns:inkml="http://www.w3.org/2003/InkML" xml:id="stk3" contextRef="#ctx0" brushRef="#br0">13978 2764 0,'208'52'470,"210"-52"-461,-53 26 0,-79 0 3,-51-26-4,0 26 3,-79 0-1,-25-26 1,-27 26-1,-26-26 0,-26 27-2,-25-27 5,25 0-4,-26 0 11</inkml:trace>
    </iact:actionData>
  </iact:action>
  <iact:action type="add" startTime="12047">
    <iact:property name="dataType"/>
    <iact:actionData xml:id="d4">
      <inkml:trace xmlns:inkml="http://www.w3.org/2003/InkML" xml:id="stk4" contextRef="#ctx0" brushRef="#br0">17498 2555 0,'26'0'154,"26"0"-144,-25 0-2,25 0 15,0 0-14,-52-26-4,26 26 5,0 0 0,0 0 21,0 0-9,0 0 15,0 0-13,0 0-15,0-26 0,1 26 2,-1 0 28</inkml:trace>
    </iact:actionData>
  </iact:action>
  <iact:action type="add" startTime="13008">
    <iact:property name="dataType"/>
    <iact:actionData xml:id="d5">
      <inkml:trace xmlns:inkml="http://www.w3.org/2003/InkML" xml:id="stk5" contextRef="#ctx0" brushRef="#br0">19037 2451 0,'104'0'283,"26"0"-276,-77 0 6,-27 0-5,0 0-1,26 0 9,-26 0-1,26 0-2,-26 0 17,0 0 18,0 0 52</inkml:trace>
    </iact:actionData>
  </iact:action>
  <iact:action type="add" startTime="14358">
    <iact:property name="dataType"/>
    <iact:actionData xml:id="d6">
      <inkml:trace xmlns:inkml="http://www.w3.org/2003/InkML" xml:id="stk6" contextRef="#ctx0" brushRef="#br0">20784 2399 0,'52'-26'262,"0"26"-252,0 0 2,-25 0-3,-1 0 1,26 0-5,-26 0 8,0 0-1,0 0 7,0 0 2,0 0-4,0 0-3,0 0 15,0 0-19,1 0-1,-1 0 1,0 0 7,0 0 15,0 0-9</inkml:trace>
    </iact:actionData>
  </iact:action>
</iact:actions>
</file>

<file path=ppt/ink/inkAction9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356">
    <iact:property name="dataType"/>
    <iact:actionData xml:id="d0">
      <inkml:trace xmlns:inkml="http://www.w3.org/2003/InkML" xml:id="stk0" contextRef="#ctx0" brushRef="#br0">12491 9699 0,'52'-104'318,"79"-105"-315,-53 79 6,-26 26 6,0 25-2,0-25-1,-25 78-5,25-26 8,-26 0-3,0 26-3,0-26 3,0 52 1,-26-27-3,26 1 1</inkml:trace>
    </iact:actionData>
  </iact:action>
  <iact:action type="add" startTime="2557">
    <iact:property name="dataType"/>
    <iact:actionData xml:id="d1">
      <inkml:trace xmlns:inkml="http://www.w3.org/2003/InkML" xml:id="stk1" contextRef="#ctx0" brushRef="#br0">12752 10820 0,'52'-52'241,"79"-78"-227,-53 51-6,-26 27 6,0 26-3,-26-26-3,0 52 6,26-52-4,-26 26 11,-26 0-13,27 26 8,-27-26 29,26 26-27,0 0-15,-26-26 6,26 26 12,0-26-3,-26 0 2,26 26 7,0 0 16</inkml:trace>
    </iact:actionData>
  </iact:action>
  <iact:action type="add" startTime="4076">
    <iact:property name="dataType"/>
    <iact:actionData xml:id="d2">
      <inkml:trace xmlns:inkml="http://www.w3.org/2003/InkML" xml:id="stk2" contextRef="#ctx0" brushRef="#br0">14030 9073 0,'-104'105'232,"25"25"-211,-25 26-18,0-25 9,25-1-2,53-78 4,-26-26-3,52 0 1,0 1-1,-26-1-1,26 0 2,-26-26 6,26 26-12,-26-26 13,26 26 1,0 0 7,-26 0-13,26 0 17,-26-26-23,26 26 12,0 0 15</inkml:trace>
    </iact:actionData>
  </iact:action>
  <iact:action type="add" startTime="5361">
    <iact:property name="dataType"/>
    <iact:actionData xml:id="d3">
      <inkml:trace xmlns:inkml="http://www.w3.org/2003/InkML" xml:id="stk3" contextRef="#ctx0" brushRef="#br0">7954 10247 0,'0'0'4,"0"-26"9,-26 26-3,-79 0 291,-129 104-292,25 26 3,-26-26-2,53-25 1,25-27-1,105-26 1,0 0 0,26-26 2,26 26-3,-26-26 0,0 0 23,26 26 56,-26-26-30</inkml:trace>
    </iact:actionData>
  </iact:action>
</iact:actions>
</file>

<file path=ppt/ink/inkAction9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08">
    <iact:property name="dataType"/>
    <iact:actionData xml:id="d0">
      <inkml:trace xmlns:inkml="http://www.w3.org/2003/InkML" xml:id="stk0" contextRef="#ctx0" brushRef="#br0">15203 12906 0,'26'0'482,"27"0"-470,25 0 1,0 0-5,-26 0 1,26 0 2,1 0 0,25 0-1,-26-26 1,0 26 1,-25 0-1,-27 0-3,0 0 5,26 0-5,-26 0 4,0 0-1,0 0-2,26 0 12,0 0-9,1 0-1,-1 0-3,0 0 3,26 0-4,-26-26 5,27 26-1,-1 0-3,0 0 2,0-26 0,0 26 1,-25-26-1,25 26-1,-26 0 0,26 0 3,-52 0-2,53-26-1,-53 26 5,0-26-6,26 26 2,-26 0 8,0 0 2,0 0 6,0-27-23,0 27 28,0 0 13,0 0 12</inkml:trace>
    </iact:actionData>
  </iact:action>
</iact:actions>
</file>

<file path=ppt/ink/inkAction9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19:09:55.41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808">
    <iact:property name="dataType"/>
    <iact:actionData xml:id="d0">
      <inkml:trace xmlns:inkml="http://www.w3.org/2003/InkML" xml:id="stk0" contextRef="#ctx0" brushRef="#br0">4459 2712 0,'52'0'425,"53"0"-408,77 0-12,27-26 7,-1 26-4,-25 0 3,-53 0-1,27 0 2,-1 0 0,79-26-1,-183 26-4,0 0 5,0 0 0,27-26 0,-1 26-2,-26-27 0,26 27 0,1 0-1,-1 0 1,0-26-2,0 26 4,27 0-3,-53 0-1,0 0 5,-26 0-2,0 0-1,0 0 1,0 0 14</inkml:trace>
    </iact:actionData>
  </iact:action>
  <iact:action type="add" startTime="4797">
    <iact:property name="dataType"/>
    <iact:actionData xml:id="d1">
      <inkml:trace xmlns:inkml="http://www.w3.org/2003/InkML" xml:id="stk1" contextRef="#ctx0" brushRef="#br0">8736 2242 0,'183'-52'332,"25"52"-321,1 0 1,-53-26-4,-51 26 4,-27 0-3,-26 0 2,0 0-1,0 0-1,-26 0 9,0 0 0,0 0-2,1 0 17,-1 0-11,26 0-10,-26 0 6,52 0-8,-52 0 0,0 0 3,26-26-4,1 26 9,-1 0-16,-26 0 8,26 0-2,-26 0 2,52 0 0,-52 0 1,0 0-1,1 0 7,-1 0-14,0 0 22,0 0-20,0 0 4,26 0 10,-26 0-8,0 0 9,0 0-3,0 0-14</inkml:trace>
    </iact:actionData>
  </iact:action>
</iact:actions>
</file>

<file path=ppt/ink/inkAction9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899">
    <iact:property name="dataType"/>
    <iact:actionData xml:id="d0">
      <inkml:trace xmlns:inkml="http://www.w3.org/2003/InkML" xml:id="stk0" contextRef="#ctx0" brushRef="#br0">6650 2086 0,'-26'0'476,"0"0"-471,-1 0 24,-25 0-17,52 26-2,-26-26 2,-26 52-1,0-26 1,0 26-1,26-25 2,-26-1-5,-1 0 3,53 0 0,-26 0 2,0-26 1,-26 26-2,52 26-7,-52-52 2,26 52 3,0-52-2,26 26 2,-26 0 1,0-26 4,26 26-7,-26-26 2,26 26 2,0 1-5,-27-1 0,27 0 7,-26 0-7,0 52 7,0-26-5,26 0-2,-26 0 3,26 1 3,0-1-1,-26 0-4,26 0 4,0 0-7,0 0 8,0 0 0,26 27-5,0-1 3,52-26-3,-25 52 2,51-25 2,-26-1-4,53 0 3,-1-26-1,26 26 0,-25 1 0,-1-27 0,-25-26 1,25 26-3,-26-26 3,-26-26 0,53 26-3,-27 0 3,-26-26-2,27 26 1,-1-26-3,-26 0 6,-26 0-2,1 0-2,-27 0 2,0 0 1,0-26-5,-26 0 4,52 0-1,0 0-1,0-78 2,26 25-1,1-25 1,-53 26-6,26 26 9,-52 26-2,26 0-5,-26 0 10,0-1-6,26 27-2,-26-26 3,0 0 1,0 0-3,0-26-3,0 0 4,0 0-4,0 26 8,0 0-9,0-26 7,-26 25 7,0 1-4,26 0-3,0-26 0,-52 0-6,26-52 5,-26-27 0,-27 1-5,1 0 5,0-1-4,26 27-1,26 0 9,-27 52-12,27-1 11,0 27-6,0-26 1,26 26-4,-26 0 8,0 0 5,0 26-8,26-26-1,-26 0 1,26 0-6,-52 26 9,52-26-5,-26 0 2,0 0-2,0-1 4,-27 27-5,53-26 2,-26 26 0,-52 0 0,52-26 2,0 0-4,-26 26-1,0 0 7,26 0-5,-1 0 3,-25 0-3,0 0 2,26 0-6,0 0 8,-26 0 0,26 26-9,0-26 10,-26 26-2,25 0-8,-25-26 12,26 27-7,0-1 0,-26 0 4,0 26-6,0-26 5,-1 0-4,53 0-2,-52 0 11,26 0 10,0 0-6,26 0-1,-26-26-10,0 26 12,26 0 7,-26-26-20,26 27 4,-26-1 57</inkml:trace>
    </iact:actionData>
  </iact:action>
  <iact:action type="add" startTime="4770">
    <iact:property name="dataType"/>
    <iact:actionData xml:id="d1">
      <inkml:trace xmlns:inkml="http://www.w3.org/2003/InkML" xml:id="stk1" contextRef="#ctx0" brushRef="#br0">4120 4015 0,'52'131'240,"131"103"-232,-53-77 4,-25-27 2,-27-52-2,-52-52-9,26 1 7,-26 25 1,0-52 4,0 26-4,0-26 29,0 26-17,27-26-20,-27 0 8,0 0 1,26 0-3,26 0 2,-26 0 0,27 0-1,25-26 1,52-26 0,1-1-2,-27 1 4,1 52 1,-27-26-5,26-26 2,1 0 0,25 26-3,1 0 3,-53 0 0,-26 26-2,-26 0 3,-26 0-5,0 0 6,1 0-3,-27-26 0,26 26 1,0 0-5,26-26 2,52 0 1,53-27 2,-53 53-2,0-52 2,-26 26 0,1 0 4,-27 26-11,0-26 11,0-26-10,0 52 5,-26 0 0,27-26 3,-1 0-5,0 26 5,0-26-6,-26 26 2,52-26 1,1 26 2,-1-26-4,0 26 3,26 0-2,1 0 2,-27 0-1,-52 0 1,0 0-2,26 0 1,-26 0 10,0 0 5,27 0-10,-27 0-2,26 0 0,-26 0-7,26-27 2,-26 27 4,0-26-4,0 26 2,0 0 16,-26-26-18,26 26 3,0-52-1,1 26-2,-1 0 6,0-26-7,0 52 3,-26-52-1,26 26 7,-26 0 21,26 26-29,0 0 8,-26-26-2,0-1 7,0 1 54,26 26-45</inkml:trace>
    </iact:actionData>
  </iact:action>
</iact:actions>
</file>

<file path=ppt/ink/inkAction9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439">
    <iact:property name="dataType"/>
    <iact:actionData xml:id="d0">
      <inkml:trace xmlns:inkml="http://www.w3.org/2003/InkML" xml:id="stk0" contextRef="#ctx0" brushRef="#br0">5789 6127 0,'131'-52'1768,"181"-26"-1757,-233 52-4,-1 26 3,26-26 6,-26 0-12,-25 26 8,-27 0-3,0 0 2,0 0-4,0 0 3,0 0 5,0 0 22,0 0 9,0-26-32,131 26-5,-1-26-6,235-27 10,-234 1-2,-27 26 2,27-26 0,51 0-2,-129 26 2,-27 0-4,0 26 3,-26 0-11,130 0 12,-103 0 0,-1 0-2,0 0 3,0 0-1,26 0-1,-52 0-2,0 0 0,1 0 1,-1 0-1,78 0 1,-26 0 0,-52 0 0,0 0-1,53 0 6,-53 0 3,0 0-8,0 0 5,0 0-2,0 0 8,0 0-15,0 0 0,0 0 16,0 0-16,0 0 6,26 26-2,1-26 5,-27 0-5,0 0 1,0 0-1,0 26-5,0-26 14,0 0-10,0 0 15,0 0 4,0 0-19,0 0 1,0 0-2,1 0 10,-1 0-8,0 0-2,0 0 1,26 0 11,-26 0-4,0 0 7,0 0-5,0 0 22,0 0-15,0 0 14,0 0-20,1 0 37,-1 0 15</inkml:trace>
    </iact:actionData>
  </iact:action>
</iact:actions>
</file>

<file path=ppt/ink/inkAction9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act:action type="add" startTime="1771">
    <iact:property name="dataType"/>
    <iact:actionData xml:id="d0">
      <inkml:trace xmlns:inkml="http://www.w3.org/2003/InkML" xml:id="stk0" contextRef="#ctx0" brushRef="#br0">4146 3989 0,'0'0'5,"-26"0"42,157 26 327,155-26-362,80 0 2,-54 0 0,-77 0-6,0 0 4,-79 0 2,-51 0-3,77 0-1,-78 0 4,-25 0 0,25 0-2,105 0 1,-79 0-5,-26 0-2,1 0 4,-1 26 0,26-26-4,-77 0 3,25 0 3,0 0-4,0 0 2,-26 0 1,27 0 1,-27 0-4,26 0 6,0 0-8,0 0 4,27 0 7,-27-26-11,52 0 2,-25 0 5,25 26-4,27-26 6,-27 26-9,0-26 5,1 26-3,-1-26 3,-26 26 2,1-26-6,25 26 4,1 0-2,-27 0 1,0 0-4,0 0 4,1 0 0,-27 0 4,0 0-8,-26 0 4,1 0 4,-1 0 7,-26 0 16,130 0 431,1 0-465,25 0 7,-25 26 1,-53-26-1,0 0-1,27 26 1,-27 0 2,-26 0-3,27-26 5,-53 26-4,0-26 1,0 0 1,-26 0-3,0 0 2,0 0 7,0 0-15,0 0 8,1 0 1,-1 0-5,0 0 6,26 0-1,-26 0-8,0 0 8,0 0-4,26 0 6,-26 0-8,0 0 9,1 0-8,-1 0 3,0 0 4,0 0-9,0 0 18,0 0-17,0 0 8,0 0 7,0 0-12,0 0 12,0 0-2,0 0-11,0 0 1,1 0 4,-27 26-1,52-26-6,-26 0 18,0 26-16,0-26-1,0 27 7,0-27-3,0 0-1,0 26-1,0-26 12,0 0-13,-26 26 5,26-26 16,-26 26-20,27 0 39,-27 26-26,0 0-10,0 0-8,0-26 6,0 0 5,0 27-6,0-27 2,0 0-2,0 26 1,0-26-4,0 26 8,0-26-3,0 26-1,0 0-1,0 27-3,0-27 7,-27 26-6,27-26 7,0 26-4,-26-26 2,0 1-4,26-1 3,0-26-6,0 0 5,0 0 6,-26 0-10,26 0 18,0 0-15,0 0 2,-26-26 4,26 26-5,0 0 30,0 0-6,0 1 250</inkml:trace>
    </iact:actionData>
  </iact:action>
  <iact:action type="add" startTime="7745">
    <iact:property name="dataType"/>
    <iact:actionData xml:id="d1">
      <inkml:trace xmlns:inkml="http://www.w3.org/2003/InkML" xml:id="stk1" contextRef="#ctx0" brushRef="#br1">5502 5867 0,'0'-27'89,"26"27"-51,-26-26-25,26 26 16,1-26-9,-27 0 28,156 26 484,53-26-521,-79 26 0,26 0 8,-51 0-16,-27 0 8,-26 0-2,-26 0 2,0 0 1,26 0-3,1 0 3,-27 0-3,52 0 2,0 0 1,0 0-1,1 26-5,-1-26-1,-26 0 3,26 0 6,-52 0-6,0 0 4,27 0-4,-1 0 2,26 0 0,0 0 0,53 0 2,-1-26-4,-52 26-1,53-26 10,-53 0-10,26 0 0,-52 0 6,27 26-3,-27-26 2,0 26-5,-26-26 6,0 26-9,52 0 10,-52 0-1,0 0-5,27 0 1,-1 0 0,0 0 2,0 0-1,-26 0 0,0 0-4,0 0 8,0 0-4,0 0 21,79 0 315,-1 0-336,-52 0 8,-26 0-14,26 0 9,-25 0-2,-1 0-2,26 0 3,-26 0 0,0 0 15,0 0-5,0 0-10,0 0-1,0 0 8,0 0-6,0 0-1,0 26-3,27-26 8,-27 0-3,0 0 1,0 0-4,0 0-2,0 26 1,0-26 8,0 0 12,0 0 20,0 0-30,0 0 14,-26 26-26,26-26 33,1 0-1,-1 0-9,-26 26-2,26-26 2,-26 26 40,26-26-68,-26 26 33,26-26 54,-26 26-75,0 0 97,0 0 112</inkml:trace>
    </iact:actionData>
  </iact:action>
</iact:actions>
</file>

<file path=ppt/ink/inkAction9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50">
    <iact:property name="dataType"/>
    <iact:actionData xml:id="d0">
      <inkml:trace xmlns:inkml="http://www.w3.org/2003/InkML" xml:id="stk0" contextRef="#ctx0" brushRef="#br0">3520 11837 0,'79'-26'205,"155"-26"-200,-51 26 7,-105 26-1,0-26-3,-26 26 4,27 0-4,-27 0 3,-26 0 0,26 0 6,-26 0 9,26 0-23,-26 0 16,0 0-10,27 0 0,-27 0 1,26 0 1,-26 0-2,26 0-6,0 0 14,0 0-14,-25 0 15,-1 0-6,26 0-5,-26 0 6,0 0 27,0 0 26,0 0-44,0 0-9,0 0 3,26 0-12,-26 0 11,1 0-10,25 0 5,-26 0 16,0 0 8,0 0-23</inkml:trace>
    </iact:actionData>
  </iact:action>
</iact:actions>
</file>

<file path=ppt/ink/inkAction9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290">
    <iact:property name="dataType"/>
    <iact:actionData xml:id="d0">
      <inkml:trace xmlns:inkml="http://www.w3.org/2003/InkML" xml:id="stk0" contextRef="#ctx0" brushRef="#br0">5398 5814 0,'78'26'239,"0"-26"-229,-25 0 7,-27 0-5,0 0-4,0 0 2,0 0 10,0 0 19,0 0 2,0 0-31,0 0 0,0 0 22,0 0-11,0 0-9,1 0 46</inkml:trace>
    </iact:actionData>
  </iact:action>
  <iact:action type="add" startTime="3651">
    <iact:property name="dataType"/>
    <iact:actionData xml:id="d1">
      <inkml:trace xmlns:inkml="http://www.w3.org/2003/InkML" xml:id="stk1" contextRef="#ctx0" brushRef="#br0">6832 5710 0,'183'-26'230,"-79"26"-220,0-26 2,27 0-2,-53 26 1,0 0-1,-52 0 14,0 0 71,1 0-77,-1-26-7,52 26 1,-52-26 2,0 26 12,0 0-1,0 0 58,0 0-16</inkml:trace>
    </iact:actionData>
  </iact:action>
</iact:actions>
</file>

<file path=ppt/ink/inkAction9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3579">
    <iact:property name="dataType"/>
    <iact:actionData xml:id="d0">
      <inkml:trace xmlns:inkml="http://www.w3.org/2003/InkML" xml:id="stk0" contextRef="#ctx0" brushRef="#br0">2634 7978 0,'130'-26'237,"79"0"-233,25 26 8,-51 0 2,-79 0-4,-25 0-1,-27 0 3,0 0-2,-26 0 0,0 0 1,26 0-3,-26 0 10,0 0 1,26 0-13,1 0 14,-1 0-6,0 0-7,26 0 2,0 0 2,1 0-1,-1 0 3,0 0-7,-52 0 7,0 0-3,0 0-3,26 0 6,-25 0 14,-1 0 41,0 0-40,0 0-3,26 0-11,-26 0-8,0 0 4,26 0 1,-26-26-1,0 26 1,1 0 13,-1 0 42</inkml:trace>
    </iact:actionData>
  </iact:action>
  <iact:action type="add" startTime="5459">
    <iact:property name="dataType"/>
    <iact:actionData xml:id="d1">
      <inkml:trace xmlns:inkml="http://www.w3.org/2003/InkML" xml:id="stk1" contextRef="#ctx0" brushRef="#br0">5268 7692 0,'52'26'235,"26"78"-224,-26-52-1,0 0 1,-26-26 1,0 0-1,1 0 0,-1-26-2,0 26 3,0-26 0,0 0 1,0 0-3,26 0 1,105 0-2,51-78 4,131-104-2,-78 25-4,-52 53 7,-53 26-4,-52 52-2,1-26 3,-53 52-5,0 0 3,0 0 0,-26 0 0,52 0 1,-51 0 13,25 0-15,0 26 2,-26 0 2,26 26-2,0-26 0,0 26 3,1 0-7,-1 0 15,-26-26-7,-26 1-3,26-1-2,-26 0 17,0 0 46,0 0 20,0 0-15,26-26 79,0-26-146,-26-26 1,26 26-2,0 0 3,0-53 1,0 53-3,-26 0 1,26 26 2,0-26 7,1 0 1,51 26 6,0-26-15,79 26-2,-53 0-7,-26 0 7,0 0-1,-52 0 2,0 0-2,27 0-1,-27 0 4,0 0-2,0 0 1,0 26-1,0-26-4,26 0 5,-52 26-1,26-26 6,0 26-8,0-26-2,0 0 8,53 26 3,-53-26-5,0 0-5,0 26 6,26-26-2,0 26-3,-26-26 4,0 0 0,0 0-8,27 0 10,-27 0 2,0 0 8,0 0-16,0 0 15,-26-26-12,26 26-4,-26-26 4,52 0-5,-26 0 29,0 26 15,-26-26-40,26 26 3,-26-26-11,0 0 15,26 26-7,-26-26 11,27 26-19,-27-26 8,0 0 30,26 26-9,-26-26-16</inkml:trace>
    </iact:actionData>
  </iact:action>
  <iact:action type="add" startTime="8511">
    <iact:property name="dataType"/>
    <iact:actionData xml:id="d2">
      <inkml:trace xmlns:inkml="http://www.w3.org/2003/InkML" xml:id="stk2" contextRef="#ctx0" brushRef="#br0">11266 7535 0</inkml:trace>
    </iact:actionData>
  </iact:action>
  <iact:action type="add" startTime="10394">
    <iact:property name="dataType"/>
    <iact:actionData xml:id="d3">
      <inkml:trace xmlns:inkml="http://www.w3.org/2003/InkML" xml:id="stk3" contextRef="#ctx0" brushRef="#br0">11266 7561 0,'547'-156'182,"-156"78"-173,-78 25 2,235-51 0,-235 52 1,-52 26-1,-53 0 1,79-26 0,-156 52 0,-53 0-1,0 0-2,105 0 3,-131 0-1,-26 0 1,0 0 0,0 0 31,0 0-33,26 0 1,-26 0 0,79 0-2,-53 0 1,26 0-1,-52 0 3,0 0 0,0 0-7,0 26 8,26-26 2,53 0-9,25 0-1,53 26 9,-27-26-6,-52 26 0,-25 0 2,-1-26 5,-26 0-7,0 0 4,-26 0 8,-26 26-9,26-26 3,0 0 30</inkml:trace>
    </iact:actionData>
  </iact:action>
</iact:actions>
</file>

<file path=ppt/ink/inkAction9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9T01:21:48.9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1613">
    <iact:property name="dataType"/>
    <iact:actionData xml:id="d0">
      <inkml:trace xmlns:inkml="http://www.w3.org/2003/InkML" xml:id="stk0" contextRef="#ctx0" brushRef="#br0">10744 9308 0,'156'-26'183,"314"26"-172,-79 0-2,-52 26 1,-26 0-2,0 26 5,-26-26-7,0 0 4,-53 0 1,1 1 4,-26-27-8,-27 0 4,-77 0-1,-27 0-3,-26 0 5,0 0-2,-26 0 1,0 0 8,0 0 10,79 0-18,155 0 0,53 0-1,52-27-1,1 1 2,-106-26-1,27 0 1,0 26-4,0-26 5,-52 26-6,-27 0 8,1 26-5,-27 0 2,-77-26-1,25 26-2,-52 0 5,27 0-4,-1 0-2,-52 0 5,0-26 0,-26 26-4,0 0 3,27 0 39,-1 0-31,-26 0-11,26-26 5,-26 26-3,0 0-2,0-27 4,0 27-2,0 0 19,0 0 82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aa7b86a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aa7b86a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3c6ee1b6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3c6ee1b6a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3c6ee1b6a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3c6ee1b6a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3c6ee1b6a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3c6ee1b6a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3c6ee1b6a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3c6ee1b6a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73c6ee1b6a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73c6ee1b6a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3c6ee1b6a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3c6ee1b6a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3c6ee1b6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3c6ee1b6a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3c6ee1b6a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3c6ee1b6a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3c6ee1b6a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3c6ee1b6a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73c6ee1b6a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73c6ee1b6a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3c6ee1b6a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3c6ee1b6a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3c6ee1b6a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3c6ee1b6a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3c6ee1b6a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3c6ee1b6a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3c6ee1b6a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3c6ee1b6a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3c6ee1b6a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3c6ee1b6a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73c6ee1b6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73c6ee1b6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3c6ee1b6a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3c6ee1b6a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73c6ee1b6a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73c6ee1b6a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73c6ee1b6a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73c6ee1b6a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73c6ee1b6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73c6ee1b6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3c6ee1b6a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73c6ee1b6a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3c6ee1b6a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73c6ee1b6a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3c6ee1b6a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3c6ee1b6a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73c6ee1b6a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73c6ee1b6a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3c6ee1b6a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3c6ee1b6a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3c6ee1b6a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3c6ee1b6a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73c6ee1b6a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73c6ee1b6a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3c6ee1b6a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3c6ee1b6a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3c6ee1b6a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3c6ee1b6a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73c6ee1b6a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73c6ee1b6a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73c6ee1b6a_0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73c6ee1b6a_0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fc483bdb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fc483bdb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3c6ee1b6a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3c6ee1b6a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3c6ee1b6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3c6ee1b6a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3c6ee1b6a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3c6ee1b6a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73c6ee1b6a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73c6ee1b6a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3c6ee1b6a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3c6ee1b6a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73c6ee1b6a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73c6ee1b6a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73c6ee1b6a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73c6ee1b6a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73c6ee1b6a_0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73c6ee1b6a_0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3c6ee1b6a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73c6ee1b6a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3c6ee1b6a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3c6ee1b6a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3c6ee1b6a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3c6ee1b6a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73c6ee1b6a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73c6ee1b6a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3c6ee1b6a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3c6ee1b6a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73c6ee1b6a_0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73c6ee1b6a_0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73c6ee1b6a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73c6ee1b6a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73c6ee1b6a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73c6ee1b6a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73c6ee1b6a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73c6ee1b6a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3c6ee1b6a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73c6ee1b6a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3c6ee1b6a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3c6ee1b6a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73c6ee1b6a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73c6ee1b6a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3c6ee1b6a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3c6ee1b6a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3c6ee1b6a_0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3c6ee1b6a_0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73c6ee1b6a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73c6ee1b6a_0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3c6ee1b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3c6ee1b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73c6ee1b6a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73c6ee1b6a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73c6ee1b6a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73c6ee1b6a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73c6ee1b6a_0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73c6ee1b6a_0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73c6ee1b6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73c6ee1b6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73c6ee1b6a_0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73c6ee1b6a_0_1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73c6ee1b6a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73c6ee1b6a_0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73c6ee1b6a_0_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73c6ee1b6a_0_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73c6ee1b6a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73c6ee1b6a_0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3c6ee1b6a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3c6ee1b6a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3c6ee1b6a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3c6ee1b6a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3c6ee1b6a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3c6ee1b6a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73c6ee1b6a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73c6ee1b6a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3c6ee1b6a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3c6ee1b6a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73c6ee1b6a_0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73c6ee1b6a_0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73c6ee1b6a_0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73c6ee1b6a_0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73c6ee1b6a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73c6ee1b6a_0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3c6ee1b6a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3c6ee1b6a_0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73c6ee1b6a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73c6ee1b6a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73c6ee1b6a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73c6ee1b6a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73c6ee1b6a_0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73c6ee1b6a_0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3c6ee1b6a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3c6ee1b6a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3c6ee1b6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3c6ee1b6a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3c6ee1b6a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3c6ee1b6a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73c6ee1b6a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73c6ee1b6a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3c6ee1b6a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73c6ee1b6a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73c6ee1b6a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73c6ee1b6a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73c6ee1b6a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73c6ee1b6a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73c6ee1b6a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73c6ee1b6a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3c6ee1b6a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3c6ee1b6a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3c6ee1b6a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3c6ee1b6a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3c6ee1b6a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3c6ee1b6a_0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73c6ee1b6a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73c6ee1b6a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3c6ee1b6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3c6ee1b6a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73c6ee1b6a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73c6ee1b6a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3c6ee1b6a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3c6ee1b6a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3c6ee1b6a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3c6ee1b6a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73c6ee1b6a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73c6ee1b6a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3c6ee1b6a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3c6ee1b6a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73c6ee1b6a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73c6ee1b6a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73c6ee1b6a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73c6ee1b6a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73c6ee1b6a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73c6ee1b6a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73c6ee1b6a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73c6ee1b6a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73c6ee1b6a_0_1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73c6ee1b6a_0_1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3c6ee1b6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3c6ee1b6a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83b2f0d40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83b2f0d40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3aa7b86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3aa7b86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c6ee1b6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3c6ee1b6a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c6ee1b6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3c6ee1b6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3c6ee1b6a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3c6ee1b6a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3c6ee1b6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3c6ee1b6a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3c6ee1b6a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3c6ee1b6a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3c6ee1b6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3c6ee1b6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c6ee1b6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c6ee1b6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3c6ee1b6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3c6ee1b6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3c6ee1b6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3c6ee1b6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3c6ee1b6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3c6ee1b6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3ab9251e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3ab9251e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3c6ee1b6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3c6ee1b6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3c6ee1b6a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3c6ee1b6a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3c6ee1b6a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3c6ee1b6a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c6ee1b6a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3c6ee1b6a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3c6ee1b6a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3c6ee1b6a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c6ee1b6a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3c6ee1b6a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c6ee1b6a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3c6ee1b6a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3c6ee1b6a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3c6ee1b6a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3c6ee1b6a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3c6ee1b6a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3c6ee1b6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3c6ee1b6a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3c6ee1b6a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3c6ee1b6a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3c6ee1b6a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3c6ee1b6a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3c6ee1b6a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3c6ee1b6a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3c6ee1b6a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3c6ee1b6a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3c6ee1b6a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3c6ee1b6a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3c6ee1b6a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3c6ee1b6a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3c6ee1b6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3c6ee1b6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3c6ee1b6a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3c6ee1b6a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3c6ee1b6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3c6ee1b6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3c6ee1b6a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3c6ee1b6a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ab9251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3ab9251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3c6ee1b6a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3c6ee1b6a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3c6ee1b6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3c6ee1b6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3c6ee1b6a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3c6ee1b6a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3c6ee1b6a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3c6ee1b6a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3c6ee1b6a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3c6ee1b6a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3c6ee1b6a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3c6ee1b6a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3c6ee1b6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3c6ee1b6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3c6ee1b6a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3c6ee1b6a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3c6ee1b6a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3c6ee1b6a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3c6ee1b6a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3c6ee1b6a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3ab9251e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3ab9251e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3c6ee1b6a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3c6ee1b6a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3c6ee1b6a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3c6ee1b6a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3c6ee1b6a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3c6ee1b6a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3c6ee1b6a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3c6ee1b6a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3c6ee1b6a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3c6ee1b6a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3c6ee1b6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3c6ee1b6a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3c6ee1b6a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3c6ee1b6a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3c6ee1b6a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3c6ee1b6a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3c6ee1b6a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3c6ee1b6a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3c6ee1b6a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3c6ee1b6a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3ab9251e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3ab9251e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3c6ee1b6a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3c6ee1b6a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3c6ee1b6a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3c6ee1b6a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3c6ee1b6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3c6ee1b6a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3c6ee1b6a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3c6ee1b6a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3c6ee1b6a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3c6ee1b6a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3c6ee1b6a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3c6ee1b6a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3c6ee1b6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3c6ee1b6a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3c6ee1b6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3c6ee1b6a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3c6ee1b6a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3c6ee1b6a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3c6ee1b6a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3c6ee1b6a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3ab9251e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3ab9251e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3c6ee1b6a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73c6ee1b6a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3c6ee1b6a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3c6ee1b6a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3c6ee1b6a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3c6ee1b6a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3c6ee1b6a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3c6ee1b6a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3c6ee1b6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73c6ee1b6a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3c6ee1b6a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3c6ee1b6a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3c6ee1b6a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73c6ee1b6a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3c6ee1b6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3c6ee1b6a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3c6ee1b6a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3c6ee1b6a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3c6ee1b6a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3c6ee1b6a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3c6ee1b6a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3c6ee1b6a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3c6ee1b6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3c6ee1b6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3c6ee1b6a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3c6ee1b6a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3c6ee1b6a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3c6ee1b6a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3c6ee1b6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3c6ee1b6a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3c6ee1b6a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3c6ee1b6a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3c6ee1b6a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73c6ee1b6a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3c6ee1b6a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3c6ee1b6a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73c6ee1b6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73c6ee1b6a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3c6ee1b6a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3c6ee1b6a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3c6ee1b6a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3c6ee1b6a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1.emf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4.png"/><Relationship Id="rId2" Type="http://schemas.microsoft.com/office/2007/relationships/media" Target="../media/media99.m4a"/><Relationship Id="rId1" Type="http://schemas.openxmlformats.org/officeDocument/2006/relationships/audio" Target="NULL" TargetMode="External"/><Relationship Id="rId6" Type="http://schemas.microsoft.com/office/2011/relationships/inkAction" Target="../ink/inkAction54.xml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5.png"/><Relationship Id="rId2" Type="http://schemas.microsoft.com/office/2007/relationships/media" Target="../media/media100.m4a"/><Relationship Id="rId1" Type="http://schemas.openxmlformats.org/officeDocument/2006/relationships/audio" Target="NULL" TargetMode="External"/><Relationship Id="rId6" Type="http://schemas.microsoft.com/office/2011/relationships/inkAction" Target="../ink/inkAction55.xml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6.png"/><Relationship Id="rId2" Type="http://schemas.microsoft.com/office/2007/relationships/media" Target="../media/media101.m4a"/><Relationship Id="rId1" Type="http://schemas.openxmlformats.org/officeDocument/2006/relationships/audio" Target="NULL" TargetMode="External"/><Relationship Id="rId6" Type="http://schemas.microsoft.com/office/2011/relationships/inkAction" Target="../ink/inkAction56.xml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0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.png"/><Relationship Id="rId2" Type="http://schemas.microsoft.com/office/2007/relationships/media" Target="../media/media103.m4a"/><Relationship Id="rId1" Type="http://schemas.openxmlformats.org/officeDocument/2006/relationships/audio" Target="NULL" TargetMode="External"/><Relationship Id="rId6" Type="http://schemas.microsoft.com/office/2011/relationships/inkAction" Target="../ink/inkAction57.xml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8.png"/><Relationship Id="rId2" Type="http://schemas.microsoft.com/office/2007/relationships/media" Target="../media/media104.m4a"/><Relationship Id="rId1" Type="http://schemas.openxmlformats.org/officeDocument/2006/relationships/audio" Target="NULL" TargetMode="External"/><Relationship Id="rId6" Type="http://schemas.microsoft.com/office/2011/relationships/inkAction" Target="../ink/inkAction58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05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0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4.png"/><Relationship Id="rId2" Type="http://schemas.microsoft.com/office/2007/relationships/media" Target="../media/media107.m4a"/><Relationship Id="rId1" Type="http://schemas.openxmlformats.org/officeDocument/2006/relationships/audio" Target="NULL" TargetMode="External"/><Relationship Id="rId6" Type="http://schemas.microsoft.com/office/2011/relationships/inkAction" Target="../ink/inkAction59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08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0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10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9.png"/><Relationship Id="rId2" Type="http://schemas.microsoft.com/office/2007/relationships/media" Target="../media/media111.m4a"/><Relationship Id="rId1" Type="http://schemas.openxmlformats.org/officeDocument/2006/relationships/audio" Target="NULL" TargetMode="External"/><Relationship Id="rId6" Type="http://schemas.microsoft.com/office/2011/relationships/inkAction" Target="../ink/inkAction60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1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13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0.png"/><Relationship Id="rId2" Type="http://schemas.microsoft.com/office/2007/relationships/media" Target="../media/media114.m4a"/><Relationship Id="rId1" Type="http://schemas.openxmlformats.org/officeDocument/2006/relationships/audio" Target="NULL" TargetMode="External"/><Relationship Id="rId6" Type="http://schemas.microsoft.com/office/2011/relationships/inkAction" Target="../ink/inkAction61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15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1.png"/><Relationship Id="rId2" Type="http://schemas.microsoft.com/office/2007/relationships/media" Target="../media/media116.m4a"/><Relationship Id="rId1" Type="http://schemas.openxmlformats.org/officeDocument/2006/relationships/audio" Target="NULL" TargetMode="External"/><Relationship Id="rId6" Type="http://schemas.microsoft.com/office/2011/relationships/inkAction" Target="../ink/inkAction62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2.png"/><Relationship Id="rId2" Type="http://schemas.microsoft.com/office/2007/relationships/media" Target="../media/media117.m4a"/><Relationship Id="rId1" Type="http://schemas.openxmlformats.org/officeDocument/2006/relationships/audio" Target="NULL" TargetMode="External"/><Relationship Id="rId6" Type="http://schemas.microsoft.com/office/2011/relationships/inkAction" Target="../ink/inkAction63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3.png"/><Relationship Id="rId2" Type="http://schemas.microsoft.com/office/2007/relationships/media" Target="../media/media118.m4a"/><Relationship Id="rId1" Type="http://schemas.openxmlformats.org/officeDocument/2006/relationships/audio" Target="NULL" TargetMode="External"/><Relationship Id="rId6" Type="http://schemas.microsoft.com/office/2011/relationships/inkAction" Target="../ink/inkAction64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4.png"/><Relationship Id="rId2" Type="http://schemas.microsoft.com/office/2007/relationships/media" Target="../media/media119.m4a"/><Relationship Id="rId1" Type="http://schemas.openxmlformats.org/officeDocument/2006/relationships/audio" Target="NULL" TargetMode="External"/><Relationship Id="rId6" Type="http://schemas.microsoft.com/office/2011/relationships/inkAction" Target="../ink/inkAction65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20.m4a"/><Relationship Id="rId1" Type="http://schemas.openxmlformats.org/officeDocument/2006/relationships/audio" Target="NULL" TargetMode="External"/><Relationship Id="rId6" Type="http://schemas.microsoft.com/office/2011/relationships/inkAction" Target="../ink/inkAction66.xml"/><Relationship Id="rId5" Type="http://schemas.openxmlformats.org/officeDocument/2006/relationships/image" Target="../media/image9.jp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21.xml"/><Relationship Id="rId9" Type="http://schemas.openxmlformats.org/officeDocument/2006/relationships/image" Target="../media/image7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11.xml"/><Relationship Id="rId7" Type="http://schemas.microsoft.com/office/2011/relationships/inkAction" Target="../ink/inkAction67.xml"/><Relationship Id="rId2" Type="http://schemas.microsoft.com/office/2007/relationships/media" Target="../media/media121.m4a"/><Relationship Id="rId1" Type="http://schemas.openxmlformats.org/officeDocument/2006/relationships/audio" Target="NULL" TargetMode="External"/><Relationship Id="rId6" Type="http://schemas.openxmlformats.org/officeDocument/2006/relationships/image" Target="../media/image9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22.xml"/><Relationship Id="rId9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11.xml"/><Relationship Id="rId7" Type="http://schemas.microsoft.com/office/2011/relationships/inkAction" Target="../ink/inkAction68.xml"/><Relationship Id="rId2" Type="http://schemas.microsoft.com/office/2007/relationships/media" Target="../media/media122.m4a"/><Relationship Id="rId1" Type="http://schemas.openxmlformats.org/officeDocument/2006/relationships/audio" Target="NULL" TargetMode="External"/><Relationship Id="rId6" Type="http://schemas.openxmlformats.org/officeDocument/2006/relationships/image" Target="../media/image9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23.xml"/><Relationship Id="rId9" Type="http://schemas.openxmlformats.org/officeDocument/2006/relationships/image" Target="../media/image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11.xml"/><Relationship Id="rId7" Type="http://schemas.microsoft.com/office/2011/relationships/inkAction" Target="../ink/inkAction69.xml"/><Relationship Id="rId2" Type="http://schemas.microsoft.com/office/2007/relationships/media" Target="../media/media123.m4a"/><Relationship Id="rId1" Type="http://schemas.openxmlformats.org/officeDocument/2006/relationships/audio" Target="NULL" TargetMode="External"/><Relationship Id="rId6" Type="http://schemas.openxmlformats.org/officeDocument/2006/relationships/image" Target="../media/image9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24.xml"/><Relationship Id="rId9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slideLayout" Target="../slideLayouts/slideLayout11.xml"/><Relationship Id="rId7" Type="http://schemas.microsoft.com/office/2011/relationships/inkAction" Target="../ink/inkAction70.xml"/><Relationship Id="rId2" Type="http://schemas.microsoft.com/office/2007/relationships/media" Target="../media/media124.m4a"/><Relationship Id="rId1" Type="http://schemas.openxmlformats.org/officeDocument/2006/relationships/audio" Target="NULL" TargetMode="External"/><Relationship Id="rId6" Type="http://schemas.openxmlformats.org/officeDocument/2006/relationships/image" Target="../media/image9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25.xml"/><Relationship Id="rId9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8" Type="http://schemas.microsoft.com/office/2011/relationships/inkAction" Target="../ink/inkAction71.xm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jpg"/><Relationship Id="rId2" Type="http://schemas.microsoft.com/office/2007/relationships/media" Target="../media/media125.m4a"/><Relationship Id="rId1" Type="http://schemas.openxmlformats.org/officeDocument/2006/relationships/audio" Target="NULL" TargetMode="Externa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26.xml"/><Relationship Id="rId9" Type="http://schemas.openxmlformats.org/officeDocument/2006/relationships/image" Target="../media/image8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5.png"/><Relationship Id="rId2" Type="http://schemas.microsoft.com/office/2007/relationships/media" Target="../media/media126.m4a"/><Relationship Id="rId1" Type="http://schemas.openxmlformats.org/officeDocument/2006/relationships/audio" Target="NULL" TargetMode="External"/><Relationship Id="rId6" Type="http://schemas.microsoft.com/office/2011/relationships/inkAction" Target="../ink/inkAction72.xml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6.png"/><Relationship Id="rId2" Type="http://schemas.microsoft.com/office/2007/relationships/media" Target="../media/media127.m4a"/><Relationship Id="rId1" Type="http://schemas.openxmlformats.org/officeDocument/2006/relationships/audio" Target="NULL" TargetMode="External"/><Relationship Id="rId6" Type="http://schemas.microsoft.com/office/2011/relationships/inkAction" Target="../ink/inkAction73.xml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7.png"/><Relationship Id="rId2" Type="http://schemas.microsoft.com/office/2007/relationships/media" Target="../media/media128.m4a"/><Relationship Id="rId1" Type="http://schemas.openxmlformats.org/officeDocument/2006/relationships/audio" Target="NULL" TargetMode="External"/><Relationship Id="rId6" Type="http://schemas.microsoft.com/office/2011/relationships/inkAction" Target="../ink/inkAction74.xml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2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8" Type="http://schemas.microsoft.com/office/2011/relationships/inkAction" Target="../ink/inkAction75.xm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.jpg"/><Relationship Id="rId2" Type="http://schemas.microsoft.com/office/2007/relationships/media" Target="../media/media130.m4a"/><Relationship Id="rId1" Type="http://schemas.openxmlformats.org/officeDocument/2006/relationships/audio" Target="NULL" TargetMode="Externa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31.xml"/><Relationship Id="rId9" Type="http://schemas.openxmlformats.org/officeDocument/2006/relationships/image" Target="../media/image9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1.png"/><Relationship Id="rId2" Type="http://schemas.microsoft.com/office/2007/relationships/media" Target="../media/media131.m4a"/><Relationship Id="rId1" Type="http://schemas.openxmlformats.org/officeDocument/2006/relationships/audio" Target="NULL" TargetMode="External"/><Relationship Id="rId6" Type="http://schemas.microsoft.com/office/2011/relationships/inkAction" Target="../ink/inkAction76.xml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2.png"/><Relationship Id="rId2" Type="http://schemas.microsoft.com/office/2007/relationships/media" Target="../media/media132.m4a"/><Relationship Id="rId1" Type="http://schemas.openxmlformats.org/officeDocument/2006/relationships/audio" Target="NULL" TargetMode="External"/><Relationship Id="rId6" Type="http://schemas.microsoft.com/office/2011/relationships/inkAction" Target="../ink/inkAction77.xml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3.png"/><Relationship Id="rId2" Type="http://schemas.microsoft.com/office/2007/relationships/media" Target="../media/media133.m4a"/><Relationship Id="rId1" Type="http://schemas.openxmlformats.org/officeDocument/2006/relationships/audio" Target="NULL" TargetMode="External"/><Relationship Id="rId6" Type="http://schemas.microsoft.com/office/2011/relationships/inkAction" Target="../ink/inkAction78.xml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4.png"/><Relationship Id="rId2" Type="http://schemas.microsoft.com/office/2007/relationships/media" Target="../media/media134.m4a"/><Relationship Id="rId1" Type="http://schemas.openxmlformats.org/officeDocument/2006/relationships/audio" Target="NULL" TargetMode="External"/><Relationship Id="rId6" Type="http://schemas.microsoft.com/office/2011/relationships/inkAction" Target="../ink/inkAction79.xml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35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microsoft.com/office/2007/relationships/media" Target="../media/media136.m4a"/><Relationship Id="rId1" Type="http://schemas.openxmlformats.org/officeDocument/2006/relationships/audio" Target="NULL" TargetMode="Externa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11.xml"/><Relationship Id="rId7" Type="http://schemas.microsoft.com/office/2011/relationships/inkAction" Target="../ink/inkAction80.xml"/><Relationship Id="rId2" Type="http://schemas.microsoft.com/office/2007/relationships/media" Target="../media/media137.m4a"/><Relationship Id="rId1" Type="http://schemas.openxmlformats.org/officeDocument/2006/relationships/audio" Target="NULL" TargetMode="Externa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38.xml"/><Relationship Id="rId9" Type="http://schemas.openxmlformats.org/officeDocument/2006/relationships/image" Target="../media/image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microsoft.com/office/2007/relationships/media" Target="../media/media138.m4a"/><Relationship Id="rId1" Type="http://schemas.openxmlformats.org/officeDocument/2006/relationships/audio" Target="NULL" TargetMode="Externa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3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40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4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4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7.png"/><Relationship Id="rId2" Type="http://schemas.microsoft.com/office/2007/relationships/media" Target="../media/media143.m4a"/><Relationship Id="rId1" Type="http://schemas.openxmlformats.org/officeDocument/2006/relationships/audio" Target="NULL" TargetMode="External"/><Relationship Id="rId6" Type="http://schemas.microsoft.com/office/2011/relationships/inkAction" Target="../ink/inkAction81.xml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8.png"/><Relationship Id="rId2" Type="http://schemas.microsoft.com/office/2007/relationships/media" Target="../media/media144.m4a"/><Relationship Id="rId1" Type="http://schemas.openxmlformats.org/officeDocument/2006/relationships/audio" Target="NULL" TargetMode="External"/><Relationship Id="rId6" Type="http://schemas.microsoft.com/office/2011/relationships/inkAction" Target="../ink/inkAction82.xml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9.png"/><Relationship Id="rId2" Type="http://schemas.microsoft.com/office/2007/relationships/media" Target="../media/media145.m4a"/><Relationship Id="rId1" Type="http://schemas.openxmlformats.org/officeDocument/2006/relationships/audio" Target="NULL" TargetMode="External"/><Relationship Id="rId6" Type="http://schemas.microsoft.com/office/2011/relationships/inkAction" Target="../ink/inkAction83.xml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0.png"/><Relationship Id="rId2" Type="http://schemas.microsoft.com/office/2007/relationships/media" Target="../media/media146.m4a"/><Relationship Id="rId1" Type="http://schemas.openxmlformats.org/officeDocument/2006/relationships/audio" Target="NULL" TargetMode="External"/><Relationship Id="rId6" Type="http://schemas.microsoft.com/office/2011/relationships/inkAction" Target="../ink/inkAction84.xml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47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1.png"/><Relationship Id="rId2" Type="http://schemas.microsoft.com/office/2007/relationships/media" Target="../media/media148.m4a"/><Relationship Id="rId1" Type="http://schemas.openxmlformats.org/officeDocument/2006/relationships/audio" Target="NULL" TargetMode="External"/><Relationship Id="rId6" Type="http://schemas.microsoft.com/office/2011/relationships/inkAction" Target="../ink/inkAction85.xml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2.png"/><Relationship Id="rId2" Type="http://schemas.microsoft.com/office/2007/relationships/media" Target="../media/media149.m4a"/><Relationship Id="rId1" Type="http://schemas.openxmlformats.org/officeDocument/2006/relationships/audio" Target="NULL" TargetMode="External"/><Relationship Id="rId6" Type="http://schemas.microsoft.com/office/2011/relationships/inkAction" Target="../ink/inkAction86.xml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50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4.png"/><Relationship Id="rId2" Type="http://schemas.microsoft.com/office/2007/relationships/media" Target="../media/media151.m4a"/><Relationship Id="rId1" Type="http://schemas.openxmlformats.org/officeDocument/2006/relationships/audio" Target="NULL" TargetMode="External"/><Relationship Id="rId6" Type="http://schemas.microsoft.com/office/2011/relationships/inkAction" Target="../ink/inkAction87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5.png"/><Relationship Id="rId2" Type="http://schemas.microsoft.com/office/2007/relationships/media" Target="../media/media152.m4a"/><Relationship Id="rId1" Type="http://schemas.openxmlformats.org/officeDocument/2006/relationships/audio" Target="NULL" TargetMode="External"/><Relationship Id="rId6" Type="http://schemas.microsoft.com/office/2011/relationships/inkAction" Target="../ink/inkAction88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53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6.png"/><Relationship Id="rId2" Type="http://schemas.microsoft.com/office/2007/relationships/media" Target="../media/media154.m4a"/><Relationship Id="rId1" Type="http://schemas.openxmlformats.org/officeDocument/2006/relationships/audio" Target="NULL" TargetMode="External"/><Relationship Id="rId6" Type="http://schemas.microsoft.com/office/2011/relationships/inkAction" Target="../ink/inkAction89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7.png"/><Relationship Id="rId2" Type="http://schemas.microsoft.com/office/2007/relationships/media" Target="../media/media155.m4a"/><Relationship Id="rId1" Type="http://schemas.openxmlformats.org/officeDocument/2006/relationships/audio" Target="NULL" TargetMode="External"/><Relationship Id="rId6" Type="http://schemas.microsoft.com/office/2011/relationships/inkAction" Target="../ink/inkAction90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5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8.png"/><Relationship Id="rId2" Type="http://schemas.microsoft.com/office/2007/relationships/media" Target="../media/media157.m4a"/><Relationship Id="rId1" Type="http://schemas.openxmlformats.org/officeDocument/2006/relationships/audio" Target="NULL" TargetMode="External"/><Relationship Id="rId6" Type="http://schemas.microsoft.com/office/2011/relationships/inkAction" Target="../ink/inkAction91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9.png"/><Relationship Id="rId2" Type="http://schemas.microsoft.com/office/2007/relationships/media" Target="../media/media158.m4a"/><Relationship Id="rId1" Type="http://schemas.openxmlformats.org/officeDocument/2006/relationships/audio" Target="NULL" TargetMode="External"/><Relationship Id="rId6" Type="http://schemas.microsoft.com/office/2011/relationships/inkAction" Target="../ink/inkAction92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0.png"/><Relationship Id="rId2" Type="http://schemas.microsoft.com/office/2007/relationships/media" Target="../media/media159.m4a"/><Relationship Id="rId1" Type="http://schemas.openxmlformats.org/officeDocument/2006/relationships/audio" Target="NULL" TargetMode="External"/><Relationship Id="rId6" Type="http://schemas.microsoft.com/office/2011/relationships/inkAction" Target="../ink/inkAction93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microsoft.com/office/2007/relationships/media" Target="../media/media160.m4a"/><Relationship Id="rId1" Type="http://schemas.openxmlformats.org/officeDocument/2006/relationships/audio" Target="NULL" TargetMode="External"/><Relationship Id="rId6" Type="http://schemas.microsoft.com/office/2011/relationships/inkAction" Target="../ink/inkAction94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6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2.png"/><Relationship Id="rId2" Type="http://schemas.microsoft.com/office/2007/relationships/media" Target="../media/media162.m4a"/><Relationship Id="rId1" Type="http://schemas.openxmlformats.org/officeDocument/2006/relationships/audio" Target="NULL" TargetMode="External"/><Relationship Id="rId6" Type="http://schemas.microsoft.com/office/2011/relationships/inkAction" Target="../ink/inkAction95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3.png"/><Relationship Id="rId2" Type="http://schemas.microsoft.com/office/2007/relationships/media" Target="../media/media163.m4a"/><Relationship Id="rId1" Type="http://schemas.openxmlformats.org/officeDocument/2006/relationships/audio" Target="NULL" TargetMode="External"/><Relationship Id="rId6" Type="http://schemas.microsoft.com/office/2011/relationships/inkAction" Target="../ink/inkAction96.xml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6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65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6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67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5.png"/><Relationship Id="rId2" Type="http://schemas.microsoft.com/office/2007/relationships/media" Target="../media/media168.m4a"/><Relationship Id="rId1" Type="http://schemas.openxmlformats.org/officeDocument/2006/relationships/audio" Target="NULL" TargetMode="External"/><Relationship Id="rId6" Type="http://schemas.microsoft.com/office/2011/relationships/inkAction" Target="../ink/inkAction97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6.png"/><Relationship Id="rId2" Type="http://schemas.microsoft.com/office/2007/relationships/media" Target="../media/media169.m4a"/><Relationship Id="rId1" Type="http://schemas.openxmlformats.org/officeDocument/2006/relationships/audio" Target="NULL" TargetMode="External"/><Relationship Id="rId6" Type="http://schemas.microsoft.com/office/2011/relationships/inkAction" Target="../ink/inkAction98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7.png"/><Relationship Id="rId2" Type="http://schemas.microsoft.com/office/2007/relationships/media" Target="../media/media170.m4a"/><Relationship Id="rId1" Type="http://schemas.openxmlformats.org/officeDocument/2006/relationships/audio" Target="NULL" TargetMode="External"/><Relationship Id="rId6" Type="http://schemas.microsoft.com/office/2011/relationships/inkAction" Target="../ink/inkAction99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8.png"/><Relationship Id="rId2" Type="http://schemas.microsoft.com/office/2007/relationships/media" Target="../media/media171.m4a"/><Relationship Id="rId1" Type="http://schemas.openxmlformats.org/officeDocument/2006/relationships/audio" Target="NULL" TargetMode="External"/><Relationship Id="rId6" Type="http://schemas.microsoft.com/office/2011/relationships/inkAction" Target="../ink/inkAction100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9.png"/><Relationship Id="rId2" Type="http://schemas.microsoft.com/office/2007/relationships/media" Target="../media/media172.m4a"/><Relationship Id="rId1" Type="http://schemas.openxmlformats.org/officeDocument/2006/relationships/audio" Target="NULL" TargetMode="External"/><Relationship Id="rId6" Type="http://schemas.microsoft.com/office/2011/relationships/inkAction" Target="../ink/inkAction101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0.png"/><Relationship Id="rId2" Type="http://schemas.microsoft.com/office/2007/relationships/media" Target="../media/media173.m4a"/><Relationship Id="rId1" Type="http://schemas.openxmlformats.org/officeDocument/2006/relationships/audio" Target="NULL" TargetMode="External"/><Relationship Id="rId6" Type="http://schemas.microsoft.com/office/2011/relationships/inkAction" Target="../ink/inkAction102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1.png"/><Relationship Id="rId2" Type="http://schemas.microsoft.com/office/2007/relationships/media" Target="../media/media174.m4a"/><Relationship Id="rId1" Type="http://schemas.openxmlformats.org/officeDocument/2006/relationships/audio" Target="NULL" TargetMode="External"/><Relationship Id="rId6" Type="http://schemas.microsoft.com/office/2011/relationships/inkAction" Target="../ink/inkAction103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75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2.png"/><Relationship Id="rId2" Type="http://schemas.microsoft.com/office/2007/relationships/media" Target="../media/media176.m4a"/><Relationship Id="rId1" Type="http://schemas.openxmlformats.org/officeDocument/2006/relationships/audio" Target="NULL" TargetMode="External"/><Relationship Id="rId6" Type="http://schemas.microsoft.com/office/2011/relationships/inkAction" Target="../ink/inkAction104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3.png"/><Relationship Id="rId2" Type="http://schemas.microsoft.com/office/2007/relationships/media" Target="../media/media177.m4a"/><Relationship Id="rId1" Type="http://schemas.openxmlformats.org/officeDocument/2006/relationships/audio" Target="NULL" TargetMode="External"/><Relationship Id="rId6" Type="http://schemas.microsoft.com/office/2011/relationships/inkAction" Target="../ink/inkAction105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4.png"/><Relationship Id="rId2" Type="http://schemas.microsoft.com/office/2007/relationships/media" Target="../media/media178.m4a"/><Relationship Id="rId1" Type="http://schemas.openxmlformats.org/officeDocument/2006/relationships/audio" Target="NULL" TargetMode="External"/><Relationship Id="rId6" Type="http://schemas.microsoft.com/office/2011/relationships/inkAction" Target="../ink/inkAction106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5.png"/><Relationship Id="rId2" Type="http://schemas.microsoft.com/office/2007/relationships/media" Target="../media/media179.m4a"/><Relationship Id="rId1" Type="http://schemas.openxmlformats.org/officeDocument/2006/relationships/audio" Target="NULL" TargetMode="External"/><Relationship Id="rId6" Type="http://schemas.microsoft.com/office/2011/relationships/inkAction" Target="../ink/inkAction107.xml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slideLayout" Target="../slideLayouts/slideLayout11.xml"/><Relationship Id="rId7" Type="http://schemas.microsoft.com/office/2011/relationships/inkAction" Target="../ink/inkAction108.xml"/><Relationship Id="rId2" Type="http://schemas.microsoft.com/office/2007/relationships/media" Target="../media/media180.m4a"/><Relationship Id="rId1" Type="http://schemas.openxmlformats.org/officeDocument/2006/relationships/audio" Target="NULL" TargetMode="Externa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81.xml"/><Relationship Id="rId9" Type="http://schemas.openxmlformats.org/officeDocument/2006/relationships/image" Target="../media/image1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slideLayout" Target="../slideLayouts/slideLayout11.xml"/><Relationship Id="rId7" Type="http://schemas.microsoft.com/office/2011/relationships/inkAction" Target="../ink/inkAction109.xml"/><Relationship Id="rId2" Type="http://schemas.microsoft.com/office/2007/relationships/media" Target="../media/media181.m4a"/><Relationship Id="rId1" Type="http://schemas.openxmlformats.org/officeDocument/2006/relationships/audio" Target="NULL" TargetMode="Externa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82.xml"/><Relationship Id="rId9" Type="http://schemas.openxmlformats.org/officeDocument/2006/relationships/image" Target="../media/image1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slideLayout" Target="../slideLayouts/slideLayout11.xml"/><Relationship Id="rId7" Type="http://schemas.microsoft.com/office/2011/relationships/inkAction" Target="../ink/inkAction110.xml"/><Relationship Id="rId2" Type="http://schemas.microsoft.com/office/2007/relationships/media" Target="../media/media182.m4a"/><Relationship Id="rId1" Type="http://schemas.openxmlformats.org/officeDocument/2006/relationships/audio" Target="NULL" TargetMode="Externa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83.xml"/><Relationship Id="rId9" Type="http://schemas.openxmlformats.org/officeDocument/2006/relationships/image" Target="../media/image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microsoft.com/office/2007/relationships/media" Target="../media/media183.m4a"/><Relationship Id="rId1" Type="http://schemas.openxmlformats.org/officeDocument/2006/relationships/audio" Target="NULL" TargetMode="Externa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0.png"/><Relationship Id="rId2" Type="http://schemas.microsoft.com/office/2007/relationships/media" Target="../media/media184.m4a"/><Relationship Id="rId1" Type="http://schemas.openxmlformats.org/officeDocument/2006/relationships/audio" Target="NULL" TargetMode="External"/><Relationship Id="rId6" Type="http://schemas.microsoft.com/office/2011/relationships/inkAction" Target="../ink/inkAction111.xml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1.png"/><Relationship Id="rId2" Type="http://schemas.microsoft.com/office/2007/relationships/media" Target="../media/media185.m4a"/><Relationship Id="rId1" Type="http://schemas.openxmlformats.org/officeDocument/2006/relationships/audio" Target="NULL" TargetMode="External"/><Relationship Id="rId6" Type="http://schemas.microsoft.com/office/2011/relationships/inkAction" Target="../ink/inkAction112.xml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2.png"/><Relationship Id="rId2" Type="http://schemas.microsoft.com/office/2007/relationships/media" Target="../media/media186.m4a"/><Relationship Id="rId1" Type="http://schemas.openxmlformats.org/officeDocument/2006/relationships/audio" Target="NULL" TargetMode="External"/><Relationship Id="rId6" Type="http://schemas.microsoft.com/office/2011/relationships/inkAction" Target="../ink/inkAction113.xml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3.png"/><Relationship Id="rId2" Type="http://schemas.microsoft.com/office/2007/relationships/media" Target="../media/media187.m4a"/><Relationship Id="rId1" Type="http://schemas.openxmlformats.org/officeDocument/2006/relationships/audio" Target="NULL" TargetMode="External"/><Relationship Id="rId6" Type="http://schemas.microsoft.com/office/2011/relationships/inkAction" Target="../ink/inkAction114.xml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88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9.m4a"/><Relationship Id="rId1" Type="http://schemas.microsoft.com/office/2007/relationships/media" Target="../media/media189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.png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6" Type="http://schemas.microsoft.com/office/2011/relationships/inkAction" Target="../ink/inkAction4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png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6" Type="http://schemas.microsoft.com/office/2011/relationships/inkAction" Target="../ink/inkAction5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.png"/><Relationship Id="rId2" Type="http://schemas.microsoft.com/office/2007/relationships/media" Target="../media/media23.m4a"/><Relationship Id="rId1" Type="http://schemas.openxmlformats.org/officeDocument/2006/relationships/audio" Target="NULL" TargetMode="External"/><Relationship Id="rId6" Type="http://schemas.microsoft.com/office/2011/relationships/inkAction" Target="../ink/inkAction6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.png"/><Relationship Id="rId2" Type="http://schemas.microsoft.com/office/2007/relationships/media" Target="../media/media24.m4a"/><Relationship Id="rId1" Type="http://schemas.openxmlformats.org/officeDocument/2006/relationships/audio" Target="NULL" TargetMode="External"/><Relationship Id="rId6" Type="http://schemas.microsoft.com/office/2011/relationships/inkAction" Target="../ink/inkAction7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.png"/><Relationship Id="rId2" Type="http://schemas.microsoft.com/office/2007/relationships/media" Target="../media/media25.m4a"/><Relationship Id="rId1" Type="http://schemas.openxmlformats.org/officeDocument/2006/relationships/audio" Target="NULL" TargetMode="External"/><Relationship Id="rId6" Type="http://schemas.microsoft.com/office/2011/relationships/inkAction" Target="../ink/inkAction8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.emf"/><Relationship Id="rId2" Type="http://schemas.microsoft.com/office/2007/relationships/media" Target="../media/media26.m4a"/><Relationship Id="rId1" Type="http://schemas.openxmlformats.org/officeDocument/2006/relationships/audio" Target="NULL" TargetMode="External"/><Relationship Id="rId6" Type="http://schemas.openxmlformats.org/officeDocument/2006/relationships/customXml" Target="../ink/ink2.xml"/><Relationship Id="rId5" Type="http://schemas.openxmlformats.org/officeDocument/2006/relationships/image" Target="../media/image3.jp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.png"/><Relationship Id="rId2" Type="http://schemas.microsoft.com/office/2007/relationships/media" Target="../media/media27.m4a"/><Relationship Id="rId1" Type="http://schemas.openxmlformats.org/officeDocument/2006/relationships/audio" Target="NULL" TargetMode="External"/><Relationship Id="rId6" Type="http://schemas.microsoft.com/office/2011/relationships/inkAction" Target="../ink/inkAction10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6.png"/><Relationship Id="rId2" Type="http://schemas.microsoft.com/office/2007/relationships/media" Target="../media/media28.m4a"/><Relationship Id="rId1" Type="http://schemas.openxmlformats.org/officeDocument/2006/relationships/audio" Target="NULL" TargetMode="External"/><Relationship Id="rId6" Type="http://schemas.microsoft.com/office/2011/relationships/inkAction" Target="../ink/inkAction11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7.png"/><Relationship Id="rId2" Type="http://schemas.microsoft.com/office/2007/relationships/media" Target="../media/media29.m4a"/><Relationship Id="rId1" Type="http://schemas.openxmlformats.org/officeDocument/2006/relationships/audio" Target="NULL" TargetMode="External"/><Relationship Id="rId6" Type="http://schemas.microsoft.com/office/2011/relationships/inkAction" Target="../ink/inkAction12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0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3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5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3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9.png"/><Relationship Id="rId2" Type="http://schemas.microsoft.com/office/2007/relationships/media" Target="../media/media37.m4a"/><Relationship Id="rId1" Type="http://schemas.openxmlformats.org/officeDocument/2006/relationships/audio" Target="NULL" TargetMode="External"/><Relationship Id="rId6" Type="http://schemas.microsoft.com/office/2011/relationships/inkAction" Target="../ink/inkAction13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0.png"/><Relationship Id="rId2" Type="http://schemas.microsoft.com/office/2007/relationships/media" Target="../media/media38.m4a"/><Relationship Id="rId1" Type="http://schemas.openxmlformats.org/officeDocument/2006/relationships/audio" Target="NULL" TargetMode="External"/><Relationship Id="rId6" Type="http://schemas.microsoft.com/office/2011/relationships/inkAction" Target="../ink/inkAction14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0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3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5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1.png"/><Relationship Id="rId2" Type="http://schemas.microsoft.com/office/2007/relationships/media" Target="../media/media46.m4a"/><Relationship Id="rId1" Type="http://schemas.openxmlformats.org/officeDocument/2006/relationships/audio" Target="NULL" TargetMode="External"/><Relationship Id="rId6" Type="http://schemas.microsoft.com/office/2011/relationships/inkAction" Target="../ink/inkAction15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7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8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2.png"/><Relationship Id="rId2" Type="http://schemas.microsoft.com/office/2007/relationships/media" Target="../media/media49.m4a"/><Relationship Id="rId1" Type="http://schemas.openxmlformats.org/officeDocument/2006/relationships/audio" Target="NULL" TargetMode="External"/><Relationship Id="rId6" Type="http://schemas.microsoft.com/office/2011/relationships/inkAction" Target="../ink/inkAction16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3.png"/><Relationship Id="rId2" Type="http://schemas.microsoft.com/office/2007/relationships/media" Target="../media/media50.m4a"/><Relationship Id="rId1" Type="http://schemas.openxmlformats.org/officeDocument/2006/relationships/audio" Target="NULL" TargetMode="External"/><Relationship Id="rId6" Type="http://schemas.microsoft.com/office/2011/relationships/inkAction" Target="../ink/inkAction17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5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5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11/relationships/inkAction" Target="../ink/inkAction18.xm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jpg"/><Relationship Id="rId2" Type="http://schemas.microsoft.com/office/2007/relationships/media" Target="../media/media53.m4a"/><Relationship Id="rId1" Type="http://schemas.openxmlformats.org/officeDocument/2006/relationships/audio" Target="NULL" TargetMode="Externa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4.xml"/><Relationship Id="rId9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11/relationships/inkAction" Target="../ink/inkAction19.xm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jpg"/><Relationship Id="rId2" Type="http://schemas.microsoft.com/office/2007/relationships/media" Target="../media/media54.m4a"/><Relationship Id="rId1" Type="http://schemas.openxmlformats.org/officeDocument/2006/relationships/audio" Target="NULL" TargetMode="Externa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5.xml"/><Relationship Id="rId9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11/relationships/inkAction" Target="../ink/inkAction20.xm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jpg"/><Relationship Id="rId2" Type="http://schemas.microsoft.com/office/2007/relationships/media" Target="../media/media55.m4a"/><Relationship Id="rId1" Type="http://schemas.openxmlformats.org/officeDocument/2006/relationships/audio" Target="NULL" TargetMode="Externa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jpg"/><Relationship Id="rId2" Type="http://schemas.microsoft.com/office/2007/relationships/media" Target="../media/media56.m4a"/><Relationship Id="rId1" Type="http://schemas.openxmlformats.org/officeDocument/2006/relationships/audio" Target="NULL" TargetMode="Externa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7.xml"/><Relationship Id="rId9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57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58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microsoft.com/office/2011/relationships/inkAction" Target="../ink/inkAction1.xml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9.png"/><Relationship Id="rId2" Type="http://schemas.microsoft.com/office/2007/relationships/media" Target="../media/media59.m4a"/><Relationship Id="rId1" Type="http://schemas.openxmlformats.org/officeDocument/2006/relationships/audio" Target="NULL" TargetMode="External"/><Relationship Id="rId6" Type="http://schemas.microsoft.com/office/2011/relationships/inkAction" Target="../ink/inkAction22.xml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0.png"/><Relationship Id="rId2" Type="http://schemas.microsoft.com/office/2007/relationships/media" Target="../media/media60.m4a"/><Relationship Id="rId1" Type="http://schemas.openxmlformats.org/officeDocument/2006/relationships/audio" Target="NULL" TargetMode="External"/><Relationship Id="rId6" Type="http://schemas.microsoft.com/office/2011/relationships/inkAction" Target="../ink/inkAction23.xml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1.png"/><Relationship Id="rId2" Type="http://schemas.microsoft.com/office/2007/relationships/media" Target="../media/media61.m4a"/><Relationship Id="rId1" Type="http://schemas.openxmlformats.org/officeDocument/2006/relationships/audio" Target="NULL" TargetMode="External"/><Relationship Id="rId6" Type="http://schemas.microsoft.com/office/2011/relationships/inkAction" Target="../ink/inkAction24.xml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6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2.png"/><Relationship Id="rId2" Type="http://schemas.microsoft.com/office/2007/relationships/media" Target="../media/media63.m4a"/><Relationship Id="rId1" Type="http://schemas.openxmlformats.org/officeDocument/2006/relationships/audio" Target="NULL" TargetMode="External"/><Relationship Id="rId6" Type="http://schemas.microsoft.com/office/2011/relationships/inkAction" Target="../ink/inkAction25.xml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4.png"/><Relationship Id="rId2" Type="http://schemas.microsoft.com/office/2007/relationships/media" Target="../media/media64.m4a"/><Relationship Id="rId1" Type="http://schemas.openxmlformats.org/officeDocument/2006/relationships/audio" Target="NULL" TargetMode="External"/><Relationship Id="rId6" Type="http://schemas.microsoft.com/office/2011/relationships/inkAction" Target="../ink/inkAction26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5.png"/><Relationship Id="rId2" Type="http://schemas.microsoft.com/office/2007/relationships/media" Target="../media/media65.m4a"/><Relationship Id="rId1" Type="http://schemas.openxmlformats.org/officeDocument/2006/relationships/audio" Target="NULL" TargetMode="External"/><Relationship Id="rId6" Type="http://schemas.microsoft.com/office/2011/relationships/inkAction" Target="../ink/inkAction27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6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6.png"/><Relationship Id="rId2" Type="http://schemas.microsoft.com/office/2007/relationships/media" Target="../media/media67.m4a"/><Relationship Id="rId1" Type="http://schemas.openxmlformats.org/officeDocument/2006/relationships/audio" Target="NULL" TargetMode="External"/><Relationship Id="rId6" Type="http://schemas.microsoft.com/office/2011/relationships/inkAction" Target="../ink/inkAction28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7.png"/><Relationship Id="rId2" Type="http://schemas.microsoft.com/office/2007/relationships/media" Target="../media/media68.m4a"/><Relationship Id="rId1" Type="http://schemas.openxmlformats.org/officeDocument/2006/relationships/audio" Target="NULL" TargetMode="External"/><Relationship Id="rId6" Type="http://schemas.microsoft.com/office/2011/relationships/inkAction" Target="../ink/inkAction29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microsoft.com/office/2011/relationships/inkAction" Target="../ink/inkAction2.xml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8.png"/><Relationship Id="rId2" Type="http://schemas.microsoft.com/office/2007/relationships/media" Target="../media/media69.m4a"/><Relationship Id="rId1" Type="http://schemas.openxmlformats.org/officeDocument/2006/relationships/audio" Target="NULL" TargetMode="External"/><Relationship Id="rId6" Type="http://schemas.microsoft.com/office/2011/relationships/inkAction" Target="../ink/inkAction30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9.png"/><Relationship Id="rId2" Type="http://schemas.microsoft.com/office/2007/relationships/media" Target="../media/media70.m4a"/><Relationship Id="rId1" Type="http://schemas.openxmlformats.org/officeDocument/2006/relationships/audio" Target="NULL" TargetMode="External"/><Relationship Id="rId6" Type="http://schemas.microsoft.com/office/2011/relationships/inkAction" Target="../ink/inkAction31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0.png"/><Relationship Id="rId2" Type="http://schemas.microsoft.com/office/2007/relationships/media" Target="../media/media72.m4a"/><Relationship Id="rId1" Type="http://schemas.openxmlformats.org/officeDocument/2006/relationships/audio" Target="NULL" TargetMode="External"/><Relationship Id="rId6" Type="http://schemas.microsoft.com/office/2011/relationships/inkAction" Target="../ink/inkAction32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1.png"/><Relationship Id="rId2" Type="http://schemas.microsoft.com/office/2007/relationships/media" Target="../media/media73.m4a"/><Relationship Id="rId1" Type="http://schemas.openxmlformats.org/officeDocument/2006/relationships/audio" Target="NULL" TargetMode="External"/><Relationship Id="rId6" Type="http://schemas.microsoft.com/office/2011/relationships/inkAction" Target="../ink/inkAction33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2.png"/><Relationship Id="rId2" Type="http://schemas.microsoft.com/office/2007/relationships/media" Target="../media/media74.m4a"/><Relationship Id="rId1" Type="http://schemas.openxmlformats.org/officeDocument/2006/relationships/audio" Target="NULL" TargetMode="External"/><Relationship Id="rId6" Type="http://schemas.microsoft.com/office/2011/relationships/inkAction" Target="../ink/inkAction34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3.png"/><Relationship Id="rId2" Type="http://schemas.microsoft.com/office/2007/relationships/media" Target="../media/media75.m4a"/><Relationship Id="rId1" Type="http://schemas.openxmlformats.org/officeDocument/2006/relationships/audio" Target="NULL" TargetMode="External"/><Relationship Id="rId6" Type="http://schemas.microsoft.com/office/2011/relationships/inkAction" Target="../ink/inkAction35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4.png"/><Relationship Id="rId2" Type="http://schemas.microsoft.com/office/2007/relationships/media" Target="../media/media76.m4a"/><Relationship Id="rId1" Type="http://schemas.openxmlformats.org/officeDocument/2006/relationships/audio" Target="NULL" TargetMode="External"/><Relationship Id="rId6" Type="http://schemas.microsoft.com/office/2011/relationships/inkAction" Target="../ink/inkAction36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5.png"/><Relationship Id="rId2" Type="http://schemas.microsoft.com/office/2007/relationships/media" Target="../media/media77.m4a"/><Relationship Id="rId1" Type="http://schemas.openxmlformats.org/officeDocument/2006/relationships/audio" Target="NULL" TargetMode="External"/><Relationship Id="rId6" Type="http://schemas.microsoft.com/office/2011/relationships/inkAction" Target="../ink/inkAction37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6.png"/><Relationship Id="rId2" Type="http://schemas.microsoft.com/office/2007/relationships/media" Target="../media/media78.m4a"/><Relationship Id="rId1" Type="http://schemas.openxmlformats.org/officeDocument/2006/relationships/audio" Target="NULL" TargetMode="External"/><Relationship Id="rId6" Type="http://schemas.microsoft.com/office/2011/relationships/inkAction" Target="../ink/inkAction38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microsoft.com/office/2011/relationships/inkAction" Target="../ink/inkAction3.xml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7.png"/><Relationship Id="rId2" Type="http://schemas.microsoft.com/office/2007/relationships/media" Target="../media/media80.m4a"/><Relationship Id="rId1" Type="http://schemas.openxmlformats.org/officeDocument/2006/relationships/audio" Target="NULL" TargetMode="External"/><Relationship Id="rId6" Type="http://schemas.microsoft.com/office/2011/relationships/inkAction" Target="../ink/inkAction39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8.png"/><Relationship Id="rId2" Type="http://schemas.microsoft.com/office/2007/relationships/media" Target="../media/media81.m4a"/><Relationship Id="rId1" Type="http://schemas.openxmlformats.org/officeDocument/2006/relationships/audio" Target="NULL" TargetMode="External"/><Relationship Id="rId6" Type="http://schemas.microsoft.com/office/2011/relationships/inkAction" Target="../ink/inkAction40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0.png"/><Relationship Id="rId2" Type="http://schemas.microsoft.com/office/2007/relationships/media" Target="../media/media82.m4a"/><Relationship Id="rId1" Type="http://schemas.openxmlformats.org/officeDocument/2006/relationships/audio" Target="NULL" TargetMode="External"/><Relationship Id="rId6" Type="http://schemas.microsoft.com/office/2011/relationships/inkAction" Target="../ink/inkAction41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83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1.png"/><Relationship Id="rId2" Type="http://schemas.microsoft.com/office/2007/relationships/media" Target="../media/media84.m4a"/><Relationship Id="rId1" Type="http://schemas.openxmlformats.org/officeDocument/2006/relationships/audio" Target="NULL" TargetMode="External"/><Relationship Id="rId6" Type="http://schemas.microsoft.com/office/2011/relationships/inkAction" Target="../ink/inkAction42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2.png"/><Relationship Id="rId2" Type="http://schemas.microsoft.com/office/2007/relationships/media" Target="../media/media85.m4a"/><Relationship Id="rId1" Type="http://schemas.openxmlformats.org/officeDocument/2006/relationships/audio" Target="NULL" TargetMode="External"/><Relationship Id="rId6" Type="http://schemas.microsoft.com/office/2011/relationships/inkAction" Target="../ink/inkAction43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8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3.png"/><Relationship Id="rId2" Type="http://schemas.microsoft.com/office/2007/relationships/media" Target="../media/media87.m4a"/><Relationship Id="rId1" Type="http://schemas.openxmlformats.org/officeDocument/2006/relationships/audio" Target="NULL" TargetMode="External"/><Relationship Id="rId6" Type="http://schemas.microsoft.com/office/2011/relationships/inkAction" Target="../ink/inkAction44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4.png"/><Relationship Id="rId2" Type="http://schemas.microsoft.com/office/2007/relationships/media" Target="../media/media88.m4a"/><Relationship Id="rId1" Type="http://schemas.openxmlformats.org/officeDocument/2006/relationships/audio" Target="NULL" TargetMode="External"/><Relationship Id="rId6" Type="http://schemas.microsoft.com/office/2011/relationships/inkAction" Target="../ink/inkAction45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5.png"/><Relationship Id="rId2" Type="http://schemas.microsoft.com/office/2007/relationships/media" Target="../media/media89.m4a"/><Relationship Id="rId1" Type="http://schemas.openxmlformats.org/officeDocument/2006/relationships/audio" Target="NULL" TargetMode="External"/><Relationship Id="rId6" Type="http://schemas.microsoft.com/office/2011/relationships/inkAction" Target="../ink/inkAction46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6.png"/><Relationship Id="rId2" Type="http://schemas.microsoft.com/office/2007/relationships/media" Target="../media/media90.m4a"/><Relationship Id="rId1" Type="http://schemas.openxmlformats.org/officeDocument/2006/relationships/audio" Target="NULL" TargetMode="External"/><Relationship Id="rId6" Type="http://schemas.microsoft.com/office/2011/relationships/inkAction" Target="../ink/inkAction47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9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7.png"/><Relationship Id="rId2" Type="http://schemas.microsoft.com/office/2007/relationships/media" Target="../media/media92.m4a"/><Relationship Id="rId1" Type="http://schemas.openxmlformats.org/officeDocument/2006/relationships/audio" Target="NULL" TargetMode="External"/><Relationship Id="rId6" Type="http://schemas.microsoft.com/office/2011/relationships/inkAction" Target="../ink/inkAction48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8.png"/><Relationship Id="rId2" Type="http://schemas.microsoft.com/office/2007/relationships/media" Target="../media/media93.m4a"/><Relationship Id="rId1" Type="http://schemas.openxmlformats.org/officeDocument/2006/relationships/audio" Target="NULL" TargetMode="External"/><Relationship Id="rId6" Type="http://schemas.microsoft.com/office/2011/relationships/inkAction" Target="../ink/inkAction49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9.png"/><Relationship Id="rId2" Type="http://schemas.microsoft.com/office/2007/relationships/media" Target="../media/media94.m4a"/><Relationship Id="rId1" Type="http://schemas.openxmlformats.org/officeDocument/2006/relationships/audio" Target="NULL" TargetMode="External"/><Relationship Id="rId6" Type="http://schemas.microsoft.com/office/2011/relationships/inkAction" Target="../ink/inkAction50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0.png"/><Relationship Id="rId2" Type="http://schemas.microsoft.com/office/2007/relationships/media" Target="../media/media95.m4a"/><Relationship Id="rId1" Type="http://schemas.openxmlformats.org/officeDocument/2006/relationships/audio" Target="NULL" TargetMode="External"/><Relationship Id="rId6" Type="http://schemas.microsoft.com/office/2011/relationships/inkAction" Target="../ink/inkAction51.xml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9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2.png"/><Relationship Id="rId2" Type="http://schemas.microsoft.com/office/2007/relationships/media" Target="../media/media97.m4a"/><Relationship Id="rId1" Type="http://schemas.openxmlformats.org/officeDocument/2006/relationships/audio" Target="NULL" TargetMode="External"/><Relationship Id="rId6" Type="http://schemas.microsoft.com/office/2011/relationships/inkAction" Target="../ink/inkAction52.xml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3.png"/><Relationship Id="rId2" Type="http://schemas.microsoft.com/office/2007/relationships/media" Target="../media/media98.m4a"/><Relationship Id="rId1" Type="http://schemas.openxmlformats.org/officeDocument/2006/relationships/audio" Target="NULL" TargetMode="External"/><Relationship Id="rId6" Type="http://schemas.microsoft.com/office/2011/relationships/inkAction" Target="../ink/inkAction53.xml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>
            <a:off x="311700" y="679525"/>
            <a:ext cx="8520600" cy="26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 Graphical Models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Project Presentation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1"/>
          </p:nvPr>
        </p:nvSpPr>
        <p:spPr>
          <a:xfrm>
            <a:off x="311700" y="3533500"/>
            <a:ext cx="85206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Shelly Jain</a:t>
            </a:r>
            <a:endParaRPr>
              <a:solidFill>
                <a:srgbClr val="07376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Sayar Ghosh Roy</a:t>
            </a:r>
            <a:endParaRPr>
              <a:solidFill>
                <a:srgbClr val="07376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0CEC935-02F7-4285-B972-16B4A80852C3}"/>
                  </a:ext>
                </a:extLst>
              </p14:cNvPr>
              <p14:cNvContentPartPr/>
              <p14:nvPr/>
            </p14:nvContentPartPr>
            <p14:xfrm>
              <a:off x="4853520" y="350100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0CEC935-02F7-4285-B972-16B4A80852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4160" y="349164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3377B36-B699-4183-A893-410F8502A09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35.48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7"/>
    </mc:Choice>
    <mc:Fallback xmlns="">
      <p:transition spd="slow" advTm="13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 rotWithShape="1">
          <a:blip r:embed="rId5">
            <a:alphaModFix/>
          </a:blip>
          <a:srcRect t="51482" b="42127"/>
          <a:stretch/>
        </p:blipFill>
        <p:spPr>
          <a:xfrm>
            <a:off x="740450" y="98700"/>
            <a:ext cx="7424553" cy="65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4"/>
          <p:cNvSpPr/>
          <p:nvPr/>
        </p:nvSpPr>
        <p:spPr>
          <a:xfrm>
            <a:off x="5354425" y="58550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397372-3E28-4267-9F5C-55902F1EBD1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97" end="1165.523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7"/>
    </mc:Choice>
    <mc:Fallback xmlns="">
      <p:transition spd="slow" advTm="7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24"/>
          <p:cNvPicPr preferRelativeResize="0"/>
          <p:nvPr/>
        </p:nvPicPr>
        <p:blipFill rotWithShape="1">
          <a:blip r:embed="rId5">
            <a:alphaModFix/>
          </a:blip>
          <a:srcRect b="63628"/>
          <a:stretch/>
        </p:blipFill>
        <p:spPr>
          <a:xfrm>
            <a:off x="1130250" y="163625"/>
            <a:ext cx="6883502" cy="350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24"/>
          <p:cNvSpPr/>
          <p:nvPr/>
        </p:nvSpPr>
        <p:spPr>
          <a:xfrm rot="5400901">
            <a:off x="7460400" y="567539"/>
            <a:ext cx="11448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A3C6F6-29E8-4787-BD01-A5E53FBB1D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5560" y="1802160"/>
              <a:ext cx="4610160" cy="195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A3C6F6-29E8-4787-BD01-A5E53FBB1D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6200" y="1792800"/>
                <a:ext cx="4628880" cy="1971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F58D84-6CD2-48F6-BCC9-56B7F03F27E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36" end="180.419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5"/>
    </mc:Choice>
    <mc:Fallback xmlns="">
      <p:transition spd="slow" advTm="19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25"/>
          <p:cNvPicPr preferRelativeResize="0"/>
          <p:nvPr/>
        </p:nvPicPr>
        <p:blipFill rotWithShape="1">
          <a:blip r:embed="rId5">
            <a:alphaModFix/>
          </a:blip>
          <a:srcRect b="55842"/>
          <a:stretch/>
        </p:blipFill>
        <p:spPr>
          <a:xfrm>
            <a:off x="1130250" y="163625"/>
            <a:ext cx="6883502" cy="42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25"/>
          <p:cNvSpPr/>
          <p:nvPr/>
        </p:nvSpPr>
        <p:spPr>
          <a:xfrm rot="5400901">
            <a:off x="7460400" y="567539"/>
            <a:ext cx="11448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49" name="Google Shape;749;p125"/>
          <p:cNvSpPr/>
          <p:nvPr/>
        </p:nvSpPr>
        <p:spPr>
          <a:xfrm rot="-188157">
            <a:off x="2369377" y="4216928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5F5035-D812-44D5-B58B-D71D70B84E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2400" y="4439520"/>
              <a:ext cx="1521000" cy="5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5F5035-D812-44D5-B58B-D71D70B84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3040" y="4430160"/>
                <a:ext cx="1539720" cy="75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542565-3F97-4BEF-89FF-D55E8325472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60" end="536.836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4"/>
    </mc:Choice>
    <mc:Fallback xmlns="">
      <p:transition spd="slow" advTm="9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26"/>
          <p:cNvPicPr preferRelativeResize="0"/>
          <p:nvPr/>
        </p:nvPicPr>
        <p:blipFill rotWithShape="1">
          <a:blip r:embed="rId5">
            <a:alphaModFix/>
          </a:blip>
          <a:srcRect b="50032"/>
          <a:stretch/>
        </p:blipFill>
        <p:spPr>
          <a:xfrm>
            <a:off x="1130250" y="163625"/>
            <a:ext cx="6883502" cy="48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26"/>
          <p:cNvSpPr/>
          <p:nvPr/>
        </p:nvSpPr>
        <p:spPr>
          <a:xfrm rot="5400901">
            <a:off x="7460400" y="567539"/>
            <a:ext cx="11448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CBC296-A591-461E-96DC-E118101DCD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93160" y="4740120"/>
              <a:ext cx="3192120" cy="225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CBC296-A591-461E-96DC-E118101DCD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3800" y="4730760"/>
                <a:ext cx="3210840" cy="244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E0EA11-9B77-476E-A745-423C3C0DD79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74" end="378.371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4"/>
    </mc:Choice>
    <mc:Fallback xmlns="">
      <p:transition spd="slow" advTm="11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27"/>
          <p:cNvPicPr preferRelativeResize="0"/>
          <p:nvPr/>
        </p:nvPicPr>
        <p:blipFill rotWithShape="1">
          <a:blip r:embed="rId5">
            <a:alphaModFix/>
          </a:blip>
          <a:srcRect t="51195" b="41634"/>
          <a:stretch/>
        </p:blipFill>
        <p:spPr>
          <a:xfrm>
            <a:off x="1130250" y="571500"/>
            <a:ext cx="6883502" cy="690577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27"/>
          <p:cNvSpPr/>
          <p:nvPr/>
        </p:nvSpPr>
        <p:spPr>
          <a:xfrm rot="-188157">
            <a:off x="3976702" y="1073678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94A64D-3AEF-4787-9B48-38E0723D9D3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49.993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7"/>
    </mc:Choice>
    <mc:Fallback xmlns="">
      <p:transition spd="slow" advTm="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28"/>
          <p:cNvPicPr preferRelativeResize="0"/>
          <p:nvPr/>
        </p:nvPicPr>
        <p:blipFill rotWithShape="1">
          <a:blip r:embed="rId5">
            <a:alphaModFix/>
          </a:blip>
          <a:srcRect t="51196" b="33971"/>
          <a:stretch/>
        </p:blipFill>
        <p:spPr>
          <a:xfrm>
            <a:off x="1130250" y="571500"/>
            <a:ext cx="6883502" cy="142874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28"/>
          <p:cNvSpPr/>
          <p:nvPr/>
        </p:nvSpPr>
        <p:spPr>
          <a:xfrm rot="-188157">
            <a:off x="4095777" y="186425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" name="Google Shape;766;p128">
            <a:extLst>
              <a:ext uri="{FF2B5EF4-FFF2-40B4-BE49-F238E27FC236}">
                <a16:creationId xmlns:a16="http://schemas.microsoft.com/office/drawing/2014/main" id="{9A77E7B7-2DCF-428E-8C02-3DAB55D94A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0909" t="58574" r="70132" b="37893"/>
          <a:stretch/>
        </p:blipFill>
        <p:spPr>
          <a:xfrm>
            <a:off x="3306726" y="1724013"/>
            <a:ext cx="616688" cy="34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6;p128">
            <a:extLst>
              <a:ext uri="{FF2B5EF4-FFF2-40B4-BE49-F238E27FC236}">
                <a16:creationId xmlns:a16="http://schemas.microsoft.com/office/drawing/2014/main" id="{D2F41CB4-32CC-4080-8E2F-ED3DF66CB8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0909" t="58574" r="70132" b="37893"/>
          <a:stretch/>
        </p:blipFill>
        <p:spPr>
          <a:xfrm rot="21397142">
            <a:off x="5968411" y="1566141"/>
            <a:ext cx="616688" cy="34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77;p130">
            <a:extLst>
              <a:ext uri="{FF2B5EF4-FFF2-40B4-BE49-F238E27FC236}">
                <a16:creationId xmlns:a16="http://schemas.microsoft.com/office/drawing/2014/main" id="{9E8E8840-BC3F-4CAA-BA9E-09C6D78419B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1258" t="76618" r="65499" b="19850"/>
          <a:stretch/>
        </p:blipFill>
        <p:spPr>
          <a:xfrm rot="21343308">
            <a:off x="3625703" y="1673057"/>
            <a:ext cx="138223" cy="16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77;p130">
            <a:extLst>
              <a:ext uri="{FF2B5EF4-FFF2-40B4-BE49-F238E27FC236}">
                <a16:creationId xmlns:a16="http://schemas.microsoft.com/office/drawing/2014/main" id="{58DF2A1B-8980-4F99-A26E-9FFDEB53845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1258" t="76618" r="65499" b="19850"/>
          <a:stretch/>
        </p:blipFill>
        <p:spPr>
          <a:xfrm rot="21343308">
            <a:off x="6281763" y="1544707"/>
            <a:ext cx="103398" cy="13811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A5CD90-D5C5-4F36-9A03-1DA28D3597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57680" y="1999440"/>
              <a:ext cx="1408680" cy="9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A5CD90-D5C5-4F36-9A03-1DA28D3597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8320" y="1990080"/>
                <a:ext cx="1427400" cy="112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163433-2C28-4B06-B502-9C6CEEBAE16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51" end="1086.485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2"/>
    </mc:Choice>
    <mc:Fallback xmlns="">
      <p:transition spd="slow" advTm="6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132"/>
          <p:cNvPicPr preferRelativeResize="0"/>
          <p:nvPr/>
        </p:nvPicPr>
        <p:blipFill rotWithShape="1">
          <a:blip r:embed="rId5">
            <a:alphaModFix/>
          </a:blip>
          <a:srcRect b="95549"/>
          <a:stretch/>
        </p:blipFill>
        <p:spPr>
          <a:xfrm>
            <a:off x="1130250" y="887113"/>
            <a:ext cx="6883497" cy="42069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32"/>
          <p:cNvSpPr/>
          <p:nvPr/>
        </p:nvSpPr>
        <p:spPr>
          <a:xfrm rot="5400942">
            <a:off x="7326750" y="1158676"/>
            <a:ext cx="1095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89" name="Google Shape;789;p132"/>
          <p:cNvSpPr/>
          <p:nvPr/>
        </p:nvSpPr>
        <p:spPr>
          <a:xfrm rot="586">
            <a:off x="2176502" y="1158605"/>
            <a:ext cx="35208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90" name="Google Shape;790;p132"/>
          <p:cNvSpPr/>
          <p:nvPr/>
        </p:nvSpPr>
        <p:spPr>
          <a:xfrm rot="-187842">
            <a:off x="1080793" y="1173995"/>
            <a:ext cx="582269" cy="2812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AFA129-CF40-45BF-9116-658BBDD518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1440" y="1145160"/>
              <a:ext cx="1662120" cy="4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AFA129-CF40-45BF-9116-658BBDD518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2080" y="1135800"/>
                <a:ext cx="1680840" cy="65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2E4E15-ECC8-4CE3-A948-4AC08DF635A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7" end="826.188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9"/>
    </mc:Choice>
    <mc:Fallback xmlns="">
      <p:transition spd="slow" advTm="4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33"/>
          <p:cNvPicPr preferRelativeResize="0"/>
          <p:nvPr/>
        </p:nvPicPr>
        <p:blipFill rotWithShape="1">
          <a:blip r:embed="rId5">
            <a:alphaModFix/>
          </a:blip>
          <a:srcRect b="89859"/>
          <a:stretch/>
        </p:blipFill>
        <p:spPr>
          <a:xfrm>
            <a:off x="1130250" y="887138"/>
            <a:ext cx="6883497" cy="958397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133"/>
          <p:cNvSpPr/>
          <p:nvPr/>
        </p:nvSpPr>
        <p:spPr>
          <a:xfrm rot="5400942">
            <a:off x="7326750" y="1158676"/>
            <a:ext cx="1095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97" name="Google Shape;797;p133"/>
          <p:cNvSpPr/>
          <p:nvPr/>
        </p:nvSpPr>
        <p:spPr>
          <a:xfrm rot="586">
            <a:off x="4021977" y="1706305"/>
            <a:ext cx="35208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E6AC68-54B5-4CCF-899A-D07C41C8B6F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47.351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07367"/>
            <a:ext cx="609600" cy="60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749392-F428-40A9-A0FF-7D79B368AD8B}"/>
              </a:ext>
            </a:extLst>
          </p:cNvPr>
          <p:cNvSpPr/>
          <p:nvPr/>
        </p:nvSpPr>
        <p:spPr>
          <a:xfrm rot="21397747">
            <a:off x="3072809" y="1477925"/>
            <a:ext cx="1212112" cy="27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8"/>
    </mc:Choice>
    <mc:Fallback xmlns="">
      <p:transition spd="slow" advTm="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134"/>
          <p:cNvPicPr preferRelativeResize="0"/>
          <p:nvPr/>
        </p:nvPicPr>
        <p:blipFill rotWithShape="1">
          <a:blip r:embed="rId5">
            <a:alphaModFix/>
          </a:blip>
          <a:srcRect b="85829"/>
          <a:stretch/>
        </p:blipFill>
        <p:spPr>
          <a:xfrm>
            <a:off x="1130250" y="887155"/>
            <a:ext cx="6883497" cy="13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34"/>
          <p:cNvSpPr/>
          <p:nvPr/>
        </p:nvSpPr>
        <p:spPr>
          <a:xfrm rot="5400942">
            <a:off x="7326750" y="1158676"/>
            <a:ext cx="1095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629E05-B869-4B22-AD7B-227775A507C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39" end="1171.27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DD3733-2267-4644-9556-047D2E107C3A}"/>
              </a:ext>
            </a:extLst>
          </p:cNvPr>
          <p:cNvSpPr/>
          <p:nvPr/>
        </p:nvSpPr>
        <p:spPr>
          <a:xfrm rot="21397747">
            <a:off x="3072809" y="1477925"/>
            <a:ext cx="1212112" cy="27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5"/>
    </mc:Choice>
    <mc:Fallback xmlns="">
      <p:transition spd="slow" advTm="9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35"/>
          <p:cNvPicPr preferRelativeResize="0"/>
          <p:nvPr/>
        </p:nvPicPr>
        <p:blipFill rotWithShape="1">
          <a:blip r:embed="rId5">
            <a:alphaModFix/>
          </a:blip>
          <a:srcRect b="78523"/>
          <a:stretch/>
        </p:blipFill>
        <p:spPr>
          <a:xfrm>
            <a:off x="1130250" y="887147"/>
            <a:ext cx="6883497" cy="202987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35"/>
          <p:cNvSpPr/>
          <p:nvPr/>
        </p:nvSpPr>
        <p:spPr>
          <a:xfrm rot="5400942">
            <a:off x="7326750" y="1158676"/>
            <a:ext cx="1095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10" name="Google Shape;810;p135"/>
          <p:cNvSpPr/>
          <p:nvPr/>
        </p:nvSpPr>
        <p:spPr>
          <a:xfrm rot="-188157">
            <a:off x="3738602" y="2716728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17F7C-7993-426D-A1BC-0FB12A449DCB}"/>
              </a:ext>
            </a:extLst>
          </p:cNvPr>
          <p:cNvSpPr/>
          <p:nvPr/>
        </p:nvSpPr>
        <p:spPr>
          <a:xfrm rot="21397747">
            <a:off x="3072809" y="1477925"/>
            <a:ext cx="1212112" cy="27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41442B-51EC-40CD-A03D-20AD04BA6D38}"/>
              </a:ext>
            </a:extLst>
          </p:cNvPr>
          <p:cNvSpPr/>
          <p:nvPr/>
        </p:nvSpPr>
        <p:spPr>
          <a:xfrm rot="21401618">
            <a:off x="2531855" y="2194904"/>
            <a:ext cx="3358581" cy="595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oogle Shape;815;p136">
            <a:extLst>
              <a:ext uri="{FF2B5EF4-FFF2-40B4-BE49-F238E27FC236}">
                <a16:creationId xmlns:a16="http://schemas.microsoft.com/office/drawing/2014/main" id="{75C67972-506E-4010-B34B-1B34297332A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1120" t="14889" r="28735" b="81863"/>
          <a:stretch/>
        </p:blipFill>
        <p:spPr>
          <a:xfrm>
            <a:off x="2517474" y="2264735"/>
            <a:ext cx="698279" cy="3070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67C20A-314E-49D3-9A71-681BDC2C61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3800" y="2675160"/>
              <a:ext cx="1474200" cy="75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67C20A-314E-49D3-9A71-681BDC2C6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4440" y="2665800"/>
                <a:ext cx="1492920" cy="939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F3D5FDB-4DE1-4BB3-9383-7E179AEF3EA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57" end="1070.555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7"/>
    </mc:Choice>
    <mc:Fallback xmlns="">
      <p:transition spd="slow" advTm="9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36"/>
          <p:cNvPicPr preferRelativeResize="0"/>
          <p:nvPr/>
        </p:nvPicPr>
        <p:blipFill rotWithShape="1">
          <a:blip r:embed="rId5">
            <a:alphaModFix/>
          </a:blip>
          <a:srcRect b="74366"/>
          <a:stretch/>
        </p:blipFill>
        <p:spPr>
          <a:xfrm>
            <a:off x="1130249" y="875139"/>
            <a:ext cx="6883497" cy="2422797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36"/>
          <p:cNvSpPr/>
          <p:nvPr/>
        </p:nvSpPr>
        <p:spPr>
          <a:xfrm rot="5400942">
            <a:off x="7326750" y="1158676"/>
            <a:ext cx="1095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80EECC-B1F5-4CAA-8704-001E6D20769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15.41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63294E-A8D4-4DC2-97E9-B8EDA07BC440}"/>
              </a:ext>
            </a:extLst>
          </p:cNvPr>
          <p:cNvSpPr/>
          <p:nvPr/>
        </p:nvSpPr>
        <p:spPr>
          <a:xfrm rot="21397747">
            <a:off x="3072809" y="1477925"/>
            <a:ext cx="1212112" cy="27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0527A7-48A1-490F-820E-8D01F4EE70BF}"/>
              </a:ext>
            </a:extLst>
          </p:cNvPr>
          <p:cNvSpPr/>
          <p:nvPr/>
        </p:nvSpPr>
        <p:spPr>
          <a:xfrm rot="21401618">
            <a:off x="2531855" y="2194904"/>
            <a:ext cx="3358581" cy="595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815;p136">
            <a:extLst>
              <a:ext uri="{FF2B5EF4-FFF2-40B4-BE49-F238E27FC236}">
                <a16:creationId xmlns:a16="http://schemas.microsoft.com/office/drawing/2014/main" id="{631AF7FF-412D-4B5A-A96E-E621343493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1120" t="14889" r="28735" b="81863"/>
          <a:stretch/>
        </p:blipFill>
        <p:spPr>
          <a:xfrm>
            <a:off x="2517474" y="2264735"/>
            <a:ext cx="698279" cy="307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"/>
    </mc:Choice>
    <mc:Fallback xmlns="">
      <p:transition spd="slow" advTm="1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5"/>
          <p:cNvPicPr preferRelativeResize="0"/>
          <p:nvPr/>
        </p:nvPicPr>
        <p:blipFill rotWithShape="1">
          <a:blip r:embed="rId5">
            <a:alphaModFix/>
          </a:blip>
          <a:srcRect t="51482" b="35820"/>
          <a:stretch/>
        </p:blipFill>
        <p:spPr>
          <a:xfrm>
            <a:off x="740450" y="98700"/>
            <a:ext cx="7424553" cy="12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B4FD70-6F38-4C77-A0AB-C774E92B538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34" end="1194.904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36"/>
    </mc:Choice>
    <mc:Fallback xmlns="">
      <p:transition spd="slow" advTm="15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37"/>
          <p:cNvPicPr preferRelativeResize="0"/>
          <p:nvPr/>
        </p:nvPicPr>
        <p:blipFill rotWithShape="1">
          <a:blip r:embed="rId5">
            <a:alphaModFix/>
          </a:blip>
          <a:srcRect b="69075"/>
          <a:stretch/>
        </p:blipFill>
        <p:spPr>
          <a:xfrm>
            <a:off x="1130250" y="887150"/>
            <a:ext cx="6883497" cy="2922853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37"/>
          <p:cNvSpPr/>
          <p:nvPr/>
        </p:nvSpPr>
        <p:spPr>
          <a:xfrm rot="5400942">
            <a:off x="7326750" y="1158676"/>
            <a:ext cx="1095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23" name="Google Shape;823;p137"/>
          <p:cNvSpPr/>
          <p:nvPr/>
        </p:nvSpPr>
        <p:spPr>
          <a:xfrm rot="-188157">
            <a:off x="3119452" y="364540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6D5645-A4AC-43AB-9FBE-F9A86AF60B5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06" end="495.64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361730-D97A-41CD-9D0C-7B3B89BC1E26}"/>
              </a:ext>
            </a:extLst>
          </p:cNvPr>
          <p:cNvSpPr/>
          <p:nvPr/>
        </p:nvSpPr>
        <p:spPr>
          <a:xfrm rot="21397747">
            <a:off x="3072809" y="1477925"/>
            <a:ext cx="1212112" cy="27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F7847-C578-4F42-94B2-6AE7D8545A14}"/>
              </a:ext>
            </a:extLst>
          </p:cNvPr>
          <p:cNvSpPr/>
          <p:nvPr/>
        </p:nvSpPr>
        <p:spPr>
          <a:xfrm rot="21401618">
            <a:off x="2531855" y="2194904"/>
            <a:ext cx="3358581" cy="595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oogle Shape;815;p136">
            <a:extLst>
              <a:ext uri="{FF2B5EF4-FFF2-40B4-BE49-F238E27FC236}">
                <a16:creationId xmlns:a16="http://schemas.microsoft.com/office/drawing/2014/main" id="{BB6A61F9-AE41-48AE-80D5-05023C037AE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1120" t="14889" r="28735" b="81863"/>
          <a:stretch/>
        </p:blipFill>
        <p:spPr>
          <a:xfrm>
            <a:off x="2517474" y="2264735"/>
            <a:ext cx="698279" cy="307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5"/>
    </mc:Choice>
    <mc:Fallback xmlns="">
      <p:transition spd="slow" advTm="6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38"/>
          <p:cNvPicPr preferRelativeResize="0"/>
          <p:nvPr/>
        </p:nvPicPr>
        <p:blipFill rotWithShape="1">
          <a:blip r:embed="rId5">
            <a:alphaModFix/>
          </a:blip>
          <a:srcRect b="64540"/>
          <a:stretch/>
        </p:blipFill>
        <p:spPr>
          <a:xfrm>
            <a:off x="1130250" y="887150"/>
            <a:ext cx="6883497" cy="335147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38"/>
          <p:cNvSpPr/>
          <p:nvPr/>
        </p:nvSpPr>
        <p:spPr>
          <a:xfrm rot="5400942">
            <a:off x="7326750" y="1158676"/>
            <a:ext cx="1095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A94FEE3-1B5D-4DD9-AF42-9802A4D0659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48" end="244.269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5AC528-3EE4-47EF-AF1B-51D3FB2817B0}"/>
              </a:ext>
            </a:extLst>
          </p:cNvPr>
          <p:cNvSpPr/>
          <p:nvPr/>
        </p:nvSpPr>
        <p:spPr>
          <a:xfrm rot="21397747">
            <a:off x="3072809" y="1477925"/>
            <a:ext cx="1212112" cy="27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0333D-9DB7-4D74-8855-AEBBB08A226E}"/>
              </a:ext>
            </a:extLst>
          </p:cNvPr>
          <p:cNvSpPr/>
          <p:nvPr/>
        </p:nvSpPr>
        <p:spPr>
          <a:xfrm rot="21401618">
            <a:off x="2531855" y="2194904"/>
            <a:ext cx="3358581" cy="595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815;p136">
            <a:extLst>
              <a:ext uri="{FF2B5EF4-FFF2-40B4-BE49-F238E27FC236}">
                <a16:creationId xmlns:a16="http://schemas.microsoft.com/office/drawing/2014/main" id="{292222AF-2BD9-4B5D-BA76-994DBABB98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1120" t="14889" r="28735" b="81863"/>
          <a:stretch/>
        </p:blipFill>
        <p:spPr>
          <a:xfrm>
            <a:off x="2517474" y="2264735"/>
            <a:ext cx="698279" cy="307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6"/>
    </mc:Choice>
    <mc:Fallback xmlns="">
      <p:transition spd="slow" advTm="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39"/>
          <p:cNvPicPr preferRelativeResize="0"/>
          <p:nvPr/>
        </p:nvPicPr>
        <p:blipFill rotWithShape="1">
          <a:blip r:embed="rId5">
            <a:alphaModFix/>
          </a:blip>
          <a:srcRect t="35526" b="57733"/>
          <a:stretch/>
        </p:blipFill>
        <p:spPr>
          <a:xfrm>
            <a:off x="1130250" y="65475"/>
            <a:ext cx="6883497" cy="637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39"/>
          <p:cNvSpPr/>
          <p:nvPr/>
        </p:nvSpPr>
        <p:spPr>
          <a:xfrm rot="-563622">
            <a:off x="4081908" y="556460"/>
            <a:ext cx="1523733" cy="35697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36" name="Google Shape;836;p139"/>
          <p:cNvSpPr/>
          <p:nvPr/>
        </p:nvSpPr>
        <p:spPr>
          <a:xfrm rot="-187464">
            <a:off x="2787006" y="566426"/>
            <a:ext cx="550418" cy="31548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F68FA4-8FF8-4280-91AA-F5F73210A4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4040" y="610200"/>
              <a:ext cx="1408680" cy="8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F68FA4-8FF8-4280-91AA-F5F73210A4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4680" y="600840"/>
                <a:ext cx="1427400" cy="103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BF75C6D-D137-43FA-A37F-C04C7FEBAAC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22" end="644.312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9"/>
    </mc:Choice>
    <mc:Fallback xmlns="">
      <p:transition spd="slow" advTm="12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140"/>
          <p:cNvPicPr preferRelativeResize="0"/>
          <p:nvPr/>
        </p:nvPicPr>
        <p:blipFill rotWithShape="1">
          <a:blip r:embed="rId5">
            <a:alphaModFix/>
          </a:blip>
          <a:srcRect t="35526" b="53324"/>
          <a:stretch/>
        </p:blipFill>
        <p:spPr>
          <a:xfrm>
            <a:off x="1130250" y="65475"/>
            <a:ext cx="6883497" cy="1053723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40"/>
          <p:cNvSpPr/>
          <p:nvPr/>
        </p:nvSpPr>
        <p:spPr>
          <a:xfrm rot="-563617">
            <a:off x="4587864" y="914656"/>
            <a:ext cx="1974072" cy="35697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A2B44C-D639-41A0-AE8E-32EC74CCEB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71.01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"/>
    </mc:Choice>
    <mc:Fallback xmlns="">
      <p:transition spd="slow" advTm="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41"/>
          <p:cNvPicPr preferRelativeResize="0"/>
          <p:nvPr/>
        </p:nvPicPr>
        <p:blipFill rotWithShape="1">
          <a:blip r:embed="rId5">
            <a:alphaModFix/>
          </a:blip>
          <a:srcRect t="35527" b="48537"/>
          <a:stretch/>
        </p:blipFill>
        <p:spPr>
          <a:xfrm>
            <a:off x="1130250" y="65475"/>
            <a:ext cx="6883497" cy="1506151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41"/>
          <p:cNvSpPr/>
          <p:nvPr/>
        </p:nvSpPr>
        <p:spPr>
          <a:xfrm rot="-301971">
            <a:off x="3353693" y="1364412"/>
            <a:ext cx="2571615" cy="47553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F9F0B4-9446-4D1E-97B3-462F69FEDF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70.453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5"/>
    </mc:Choice>
    <mc:Fallback xmlns="">
      <p:transition spd="slow" advTm="1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42"/>
          <p:cNvPicPr preferRelativeResize="0"/>
          <p:nvPr/>
        </p:nvPicPr>
        <p:blipFill rotWithShape="1">
          <a:blip r:embed="rId5">
            <a:alphaModFix/>
          </a:blip>
          <a:srcRect t="35527" b="42365"/>
          <a:stretch/>
        </p:blipFill>
        <p:spPr>
          <a:xfrm>
            <a:off x="1130250" y="65475"/>
            <a:ext cx="6883497" cy="20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42"/>
          <p:cNvSpPr/>
          <p:nvPr/>
        </p:nvSpPr>
        <p:spPr>
          <a:xfrm rot="-187815">
            <a:off x="3549818" y="2048580"/>
            <a:ext cx="423031" cy="35723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55" name="Google Shape;855;p142"/>
          <p:cNvSpPr/>
          <p:nvPr/>
        </p:nvSpPr>
        <p:spPr>
          <a:xfrm rot="-187815">
            <a:off x="4928568" y="2048580"/>
            <a:ext cx="423031" cy="35723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1172B5-9289-4C02-9DCF-B32F18339C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00880" y="450720"/>
              <a:ext cx="2629080" cy="182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1172B5-9289-4C02-9DCF-B32F18339C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1520" y="441360"/>
                <a:ext cx="2647800" cy="1839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64C1D9-9CD2-4CC1-874D-3E56A2CA408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98" end="1567.963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4"/>
    </mc:Choice>
    <mc:Fallback xmlns="">
      <p:transition spd="slow" advTm="24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43"/>
          <p:cNvPicPr preferRelativeResize="0"/>
          <p:nvPr/>
        </p:nvPicPr>
        <p:blipFill rotWithShape="1">
          <a:blip r:embed="rId5">
            <a:alphaModFix/>
          </a:blip>
          <a:srcRect t="35528" b="35939"/>
          <a:stretch/>
        </p:blipFill>
        <p:spPr>
          <a:xfrm>
            <a:off x="1130250" y="65475"/>
            <a:ext cx="6883497" cy="26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43"/>
          <p:cNvSpPr/>
          <p:nvPr/>
        </p:nvSpPr>
        <p:spPr>
          <a:xfrm rot="-187625">
            <a:off x="5319883" y="2617913"/>
            <a:ext cx="1699330" cy="24726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EEC30E-075F-4E11-BD0D-2195EAA29E6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13.37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"/>
    </mc:Choice>
    <mc:Fallback xmlns="">
      <p:transition spd="slow" advTm="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44"/>
          <p:cNvPicPr preferRelativeResize="0"/>
          <p:nvPr/>
        </p:nvPicPr>
        <p:blipFill rotWithShape="1">
          <a:blip r:embed="rId5">
            <a:alphaModFix/>
          </a:blip>
          <a:srcRect t="35527" b="30775"/>
          <a:stretch/>
        </p:blipFill>
        <p:spPr>
          <a:xfrm>
            <a:off x="1130250" y="65475"/>
            <a:ext cx="6883497" cy="31849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E4FD06-EC1E-40C1-937B-7805518532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7280" y="2928600"/>
              <a:ext cx="4797720" cy="39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E4FD06-EC1E-40C1-937B-780551853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7920" y="2919240"/>
                <a:ext cx="4816440" cy="413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2DC335-A00D-4144-8D51-D60524C9D7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6" end="555.426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8"/>
    </mc:Choice>
    <mc:Fallback xmlns="">
      <p:transition spd="slow" advTm="15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45"/>
          <p:cNvPicPr preferRelativeResize="0"/>
          <p:nvPr/>
        </p:nvPicPr>
        <p:blipFill rotWithShape="1">
          <a:blip r:embed="rId5">
            <a:alphaModFix/>
          </a:blip>
          <a:srcRect t="35528" b="24350"/>
          <a:stretch/>
        </p:blipFill>
        <p:spPr>
          <a:xfrm>
            <a:off x="1130250" y="65475"/>
            <a:ext cx="6883497" cy="3792151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45"/>
          <p:cNvSpPr/>
          <p:nvPr/>
        </p:nvSpPr>
        <p:spPr>
          <a:xfrm rot="-187601">
            <a:off x="6070801" y="3695919"/>
            <a:ext cx="1578550" cy="27640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0E16F3-6B4D-486E-B7E8-841E133247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7800" y="3660480"/>
              <a:ext cx="4074840" cy="28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0E16F3-6B4D-486E-B7E8-841E13324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8440" y="3651120"/>
                <a:ext cx="4093560" cy="300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28BC39-754E-426A-BF73-31E203CA900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86" end="1175.145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"/>
    </mc:Choice>
    <mc:Fallback xmlns="">
      <p:transition spd="slow" advTm="6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146"/>
          <p:cNvPicPr preferRelativeResize="0"/>
          <p:nvPr/>
        </p:nvPicPr>
        <p:blipFill rotWithShape="1">
          <a:blip r:embed="rId5">
            <a:alphaModFix/>
          </a:blip>
          <a:srcRect t="35527" b="17422"/>
          <a:stretch/>
        </p:blipFill>
        <p:spPr>
          <a:xfrm>
            <a:off x="1130250" y="65475"/>
            <a:ext cx="6883497" cy="4446996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46"/>
          <p:cNvSpPr/>
          <p:nvPr/>
        </p:nvSpPr>
        <p:spPr>
          <a:xfrm rot="-188002">
            <a:off x="6170627" y="4384560"/>
            <a:ext cx="944011" cy="29293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F82FAD-8786-4E61-A808-9000C49BF1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17120" y="3557520"/>
              <a:ext cx="3708720" cy="119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F82FAD-8786-4E61-A808-9000C49BF1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7760" y="3548160"/>
                <a:ext cx="3727440" cy="12110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D2B0919-D796-4EFE-A3F7-5D4D45D36BB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5" end="1870.455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5897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2"/>
    </mc:Choice>
    <mc:Fallback xmlns="">
      <p:transition spd="slow" advTm="19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6"/>
          <p:cNvPicPr preferRelativeResize="0"/>
          <p:nvPr/>
        </p:nvPicPr>
        <p:blipFill rotWithShape="1">
          <a:blip r:embed="rId5">
            <a:alphaModFix/>
          </a:blip>
          <a:srcRect t="51482" b="29514"/>
          <a:stretch/>
        </p:blipFill>
        <p:spPr>
          <a:xfrm>
            <a:off x="740450" y="98700"/>
            <a:ext cx="7424553" cy="19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6"/>
          <p:cNvSpPr/>
          <p:nvPr/>
        </p:nvSpPr>
        <p:spPr>
          <a:xfrm>
            <a:off x="3940975" y="1793075"/>
            <a:ext cx="3155100" cy="26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8B6BE2-1CFC-4F74-8644-BFAEE2272C4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8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9"/>
    </mc:Choice>
    <mc:Fallback xmlns="">
      <p:transition spd="slow" advTm="4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47"/>
          <p:cNvPicPr preferRelativeResize="0"/>
          <p:nvPr/>
        </p:nvPicPr>
        <p:blipFill rotWithShape="1">
          <a:blip r:embed="rId5">
            <a:alphaModFix/>
          </a:blip>
          <a:srcRect t="35528" b="11500"/>
          <a:stretch/>
        </p:blipFill>
        <p:spPr>
          <a:xfrm>
            <a:off x="1130250" y="65475"/>
            <a:ext cx="6883497" cy="5006603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47"/>
          <p:cNvSpPr/>
          <p:nvPr/>
        </p:nvSpPr>
        <p:spPr>
          <a:xfrm rot="-187085">
            <a:off x="6690987" y="4930998"/>
            <a:ext cx="386072" cy="28271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1D50B4-4745-4CB4-9AE2-11FB398D1F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40000" y="4261320"/>
              <a:ext cx="4450320" cy="73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1D50B4-4745-4CB4-9AE2-11FB398D1F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0640" y="4251960"/>
                <a:ext cx="4469040" cy="751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6E82A4-2AB4-4CEC-BC1E-E23F4AD8E16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76" end="991.589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2"/>
    </mc:Choice>
    <mc:Fallback xmlns="">
      <p:transition spd="slow" advTm="12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153"/>
          <p:cNvPicPr preferRelativeResize="0"/>
          <p:nvPr/>
        </p:nvPicPr>
        <p:blipFill rotWithShape="1">
          <a:blip r:embed="rId5">
            <a:alphaModFix/>
          </a:blip>
          <a:srcRect l="6596" t="87290" b="1571"/>
          <a:stretch/>
        </p:blipFill>
        <p:spPr>
          <a:xfrm>
            <a:off x="1584251" y="0"/>
            <a:ext cx="6429497" cy="10526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23850A-2C5B-40F3-B3D3-EFF6FCFE87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9200" y="741600"/>
              <a:ext cx="5980680" cy="385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23850A-2C5B-40F3-B3D3-EFF6FCFE87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9840" y="732240"/>
                <a:ext cx="5999400" cy="4039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E95D831-0FB6-434C-B5F7-CB8FA5C731B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9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00"/>
    </mc:Choice>
    <mc:Fallback xmlns="">
      <p:transition spd="slow" advTm="2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54"/>
          <p:cNvPicPr preferRelativeResize="0"/>
          <p:nvPr/>
        </p:nvPicPr>
        <p:blipFill rotWithShape="1">
          <a:blip r:embed="rId5">
            <a:alphaModFix/>
          </a:blip>
          <a:srcRect t="1789" b="81420"/>
          <a:stretch/>
        </p:blipFill>
        <p:spPr>
          <a:xfrm>
            <a:off x="1130251" y="1023837"/>
            <a:ext cx="6883497" cy="4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54"/>
          <p:cNvSpPr/>
          <p:nvPr/>
        </p:nvSpPr>
        <p:spPr>
          <a:xfrm rot="-187456">
            <a:off x="7776659" y="865973"/>
            <a:ext cx="291734" cy="7934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39" name="Google Shape;939;p154"/>
          <p:cNvSpPr/>
          <p:nvPr/>
        </p:nvSpPr>
        <p:spPr>
          <a:xfrm rot="-187718">
            <a:off x="5583513" y="1188818"/>
            <a:ext cx="2160220" cy="39569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" name="Google Shape;931;p153">
            <a:extLst>
              <a:ext uri="{FF2B5EF4-FFF2-40B4-BE49-F238E27FC236}">
                <a16:creationId xmlns:a16="http://schemas.microsoft.com/office/drawing/2014/main" id="{739D6A17-9C5B-4626-AC0E-05D5952B281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596" t="87290" b="1571"/>
          <a:stretch/>
        </p:blipFill>
        <p:spPr>
          <a:xfrm>
            <a:off x="1584251" y="0"/>
            <a:ext cx="6429497" cy="10526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4C4E39-5D66-432F-A706-CD535E006C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2680" y="1379880"/>
              <a:ext cx="1793520" cy="37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4C4E39-5D66-432F-A706-CD535E006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3320" y="1370520"/>
                <a:ext cx="1812240" cy="565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401C60B-FFFB-4FA9-A9E2-4D2E69040DB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87" end="889.521499999999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5"/>
    </mc:Choice>
    <mc:Fallback xmlns="">
      <p:transition spd="slow" advTm="6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155"/>
          <p:cNvPicPr preferRelativeResize="0"/>
          <p:nvPr/>
        </p:nvPicPr>
        <p:blipFill rotWithShape="1">
          <a:blip r:embed="rId5">
            <a:alphaModFix/>
          </a:blip>
          <a:srcRect t="1791" b="53315"/>
          <a:stretch/>
        </p:blipFill>
        <p:spPr>
          <a:xfrm>
            <a:off x="1130250" y="1023332"/>
            <a:ext cx="6883497" cy="1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55"/>
          <p:cNvSpPr/>
          <p:nvPr/>
        </p:nvSpPr>
        <p:spPr>
          <a:xfrm rot="-187456">
            <a:off x="7776659" y="865973"/>
            <a:ext cx="291734" cy="7934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47" name="Google Shape;947;p155"/>
          <p:cNvSpPr/>
          <p:nvPr/>
        </p:nvSpPr>
        <p:spPr>
          <a:xfrm rot="-189016">
            <a:off x="6181655" y="2178574"/>
            <a:ext cx="354836" cy="45067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" name="Google Shape;931;p153">
            <a:extLst>
              <a:ext uri="{FF2B5EF4-FFF2-40B4-BE49-F238E27FC236}">
                <a16:creationId xmlns:a16="http://schemas.microsoft.com/office/drawing/2014/main" id="{EDE6B1CB-450C-409D-9AB3-F9B2909348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596" t="87290" b="1571"/>
          <a:stretch/>
        </p:blipFill>
        <p:spPr>
          <a:xfrm>
            <a:off x="1584251" y="0"/>
            <a:ext cx="6429497" cy="10526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02098D8-681E-4515-873F-18CD2F11AD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8600" y="1445400"/>
              <a:ext cx="3333240" cy="9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02098D8-681E-4515-873F-18CD2F11AD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9240" y="1436040"/>
                <a:ext cx="3351960" cy="9579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288611A-0697-4C63-8E0F-C4D22E1EEAE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7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24"/>
    </mc:Choice>
    <mc:Fallback xmlns="">
      <p:transition spd="slow" advTm="14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56"/>
          <p:cNvPicPr preferRelativeResize="0"/>
          <p:nvPr/>
        </p:nvPicPr>
        <p:blipFill rotWithShape="1">
          <a:blip r:embed="rId5">
            <a:alphaModFix/>
          </a:blip>
          <a:srcRect t="1793" b="26449"/>
          <a:stretch/>
        </p:blipFill>
        <p:spPr>
          <a:xfrm>
            <a:off x="1130250" y="1023332"/>
            <a:ext cx="6883497" cy="2067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56"/>
          <p:cNvSpPr/>
          <p:nvPr/>
        </p:nvSpPr>
        <p:spPr>
          <a:xfrm rot="-187456">
            <a:off x="7776659" y="865973"/>
            <a:ext cx="291734" cy="7934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55" name="Google Shape;955;p156"/>
          <p:cNvSpPr/>
          <p:nvPr/>
        </p:nvSpPr>
        <p:spPr>
          <a:xfrm rot="-189722">
            <a:off x="6403872" y="2847897"/>
            <a:ext cx="696160" cy="31456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" name="Google Shape;931;p153">
            <a:extLst>
              <a:ext uri="{FF2B5EF4-FFF2-40B4-BE49-F238E27FC236}">
                <a16:creationId xmlns:a16="http://schemas.microsoft.com/office/drawing/2014/main" id="{0ECEB4F4-B894-4A01-91BA-FF2FC524C85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596" t="87290" b="1571"/>
          <a:stretch/>
        </p:blipFill>
        <p:spPr>
          <a:xfrm>
            <a:off x="1584251" y="0"/>
            <a:ext cx="6429497" cy="10526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192D94-88D3-468C-838F-33CF156BB1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9880" y="2393640"/>
              <a:ext cx="347760" cy="38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192D94-88D3-468C-838F-33CF156BB1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0520" y="2384280"/>
                <a:ext cx="366480" cy="403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6CB67C-2AB5-4B13-8447-C9CFCC9A852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63" end="1981.201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3"/>
    </mc:Choice>
    <mc:Fallback xmlns="">
      <p:transition spd="slow" advTm="7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57"/>
          <p:cNvPicPr preferRelativeResize="0"/>
          <p:nvPr/>
        </p:nvPicPr>
        <p:blipFill rotWithShape="1">
          <a:blip r:embed="rId5">
            <a:alphaModFix/>
          </a:blip>
          <a:srcRect t="1797"/>
          <a:stretch/>
        </p:blipFill>
        <p:spPr>
          <a:xfrm>
            <a:off x="1130250" y="1023332"/>
            <a:ext cx="6883497" cy="2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57"/>
          <p:cNvSpPr/>
          <p:nvPr/>
        </p:nvSpPr>
        <p:spPr>
          <a:xfrm rot="-187456">
            <a:off x="7776659" y="865973"/>
            <a:ext cx="291734" cy="7934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63" name="Google Shape;963;p157"/>
          <p:cNvSpPr/>
          <p:nvPr/>
        </p:nvSpPr>
        <p:spPr>
          <a:xfrm rot="-189722">
            <a:off x="4832247" y="3693247"/>
            <a:ext cx="696160" cy="31456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64" name="Google Shape;964;p157"/>
          <p:cNvSpPr/>
          <p:nvPr/>
        </p:nvSpPr>
        <p:spPr>
          <a:xfrm rot="-187815">
            <a:off x="3656968" y="3671905"/>
            <a:ext cx="423031" cy="35723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7" name="Google Shape;931;p153">
            <a:extLst>
              <a:ext uri="{FF2B5EF4-FFF2-40B4-BE49-F238E27FC236}">
                <a16:creationId xmlns:a16="http://schemas.microsoft.com/office/drawing/2014/main" id="{58DAE373-7427-4948-BA5A-B41A3714DB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596" t="87290" b="1571"/>
          <a:stretch/>
        </p:blipFill>
        <p:spPr>
          <a:xfrm>
            <a:off x="1584251" y="0"/>
            <a:ext cx="6429497" cy="10526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835839-1595-42CA-AAA8-64D0EFE392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9080" y="3134880"/>
              <a:ext cx="1370880" cy="32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835839-1595-42CA-AAA8-64D0EFE39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9720" y="3125520"/>
                <a:ext cx="1389600" cy="347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56310F-99C4-4BB6-8191-38B7373E99E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85" end="2624.03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7"/>
    </mc:Choice>
    <mc:Fallback xmlns="">
      <p:transition spd="slow" advTm="10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158"/>
          <p:cNvPicPr preferRelativeResize="0"/>
          <p:nvPr/>
        </p:nvPicPr>
        <p:blipFill rotWithShape="1">
          <a:blip r:embed="rId5">
            <a:alphaModFix/>
          </a:blip>
          <a:srcRect t="1790" b="-1789"/>
          <a:stretch/>
        </p:blipFill>
        <p:spPr>
          <a:xfrm>
            <a:off x="1130250" y="1023332"/>
            <a:ext cx="6883497" cy="288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58"/>
          <p:cNvPicPr preferRelativeResize="0"/>
          <p:nvPr/>
        </p:nvPicPr>
        <p:blipFill rotWithShape="1">
          <a:blip r:embed="rId6">
            <a:alphaModFix/>
          </a:blip>
          <a:srcRect b="27240"/>
          <a:stretch/>
        </p:blipFill>
        <p:spPr>
          <a:xfrm>
            <a:off x="1130250" y="3855955"/>
            <a:ext cx="6883501" cy="7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58"/>
          <p:cNvSpPr/>
          <p:nvPr/>
        </p:nvSpPr>
        <p:spPr>
          <a:xfrm rot="-187456">
            <a:off x="7776659" y="865973"/>
            <a:ext cx="291734" cy="7934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973" name="Google Shape;973;p158"/>
          <p:cNvPicPr preferRelativeResize="0"/>
          <p:nvPr/>
        </p:nvPicPr>
        <p:blipFill rotWithShape="1">
          <a:blip r:embed="rId5">
            <a:alphaModFix/>
          </a:blip>
          <a:srcRect t="78914" r="95140" b="6686"/>
          <a:stretch/>
        </p:blipFill>
        <p:spPr>
          <a:xfrm>
            <a:off x="795750" y="3965613"/>
            <a:ext cx="334497" cy="4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31;p153">
            <a:extLst>
              <a:ext uri="{FF2B5EF4-FFF2-40B4-BE49-F238E27FC236}">
                <a16:creationId xmlns:a16="http://schemas.microsoft.com/office/drawing/2014/main" id="{B5ACEA44-5085-4E9D-8650-5740211F642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596" t="87290" b="1571"/>
          <a:stretch/>
        </p:blipFill>
        <p:spPr>
          <a:xfrm>
            <a:off x="1584251" y="0"/>
            <a:ext cx="6429497" cy="10526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5963FE-65E5-4FD3-A58B-17B08B67DE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0720" y="4374000"/>
              <a:ext cx="5633280" cy="41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5963FE-65E5-4FD3-A58B-17B08B67DE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1360" y="4364640"/>
                <a:ext cx="5652000" cy="432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C47AE8-037F-4A79-8FB8-847CD56D59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49" end="1536.664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D05576-5887-49FF-BFE8-81DE54AE1B16}"/>
              </a:ext>
            </a:extLst>
          </p:cNvPr>
          <p:cNvSpPr/>
          <p:nvPr/>
        </p:nvSpPr>
        <p:spPr>
          <a:xfrm>
            <a:off x="5156791" y="3689498"/>
            <a:ext cx="329609" cy="2145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3E60F0-DEED-46FE-9B50-ABA2C9C8FC59}"/>
              </a:ext>
            </a:extLst>
          </p:cNvPr>
          <p:cNvSpPr/>
          <p:nvPr/>
        </p:nvSpPr>
        <p:spPr>
          <a:xfrm>
            <a:off x="3670005" y="3717105"/>
            <a:ext cx="329609" cy="2145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8"/>
    </mc:Choice>
    <mc:Fallback xmlns="">
      <p:transition spd="slow" advTm="15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60"/>
          <p:cNvSpPr/>
          <p:nvPr/>
        </p:nvSpPr>
        <p:spPr>
          <a:xfrm rot="-187659">
            <a:off x="6594188" y="1617011"/>
            <a:ext cx="1187669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988" name="Google Shape;988;p160"/>
          <p:cNvPicPr preferRelativeResize="0"/>
          <p:nvPr/>
        </p:nvPicPr>
        <p:blipFill rotWithShape="1">
          <a:blip r:embed="rId5">
            <a:alphaModFix/>
          </a:blip>
          <a:srcRect t="1752" r="33217" b="71074"/>
          <a:stretch/>
        </p:blipFill>
        <p:spPr>
          <a:xfrm>
            <a:off x="1130250" y="359275"/>
            <a:ext cx="4777450" cy="6590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B14E0B-26A3-404D-9721-B02ED2DAE3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8120" y="966960"/>
              <a:ext cx="3558600" cy="244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B14E0B-26A3-404D-9721-B02ED2DAE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760" y="957600"/>
                <a:ext cx="3577320" cy="263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4F9114-0233-495A-AD8A-2EDB8467D48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8" end="1476.936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6"/>
    </mc:Choice>
    <mc:Fallback xmlns="">
      <p:transition spd="slow" advTm="10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61"/>
          <p:cNvPicPr preferRelativeResize="0"/>
          <p:nvPr/>
        </p:nvPicPr>
        <p:blipFill rotWithShape="1">
          <a:blip r:embed="rId5">
            <a:alphaModFix/>
          </a:blip>
          <a:srcRect t="28017" b="49335"/>
          <a:stretch/>
        </p:blipFill>
        <p:spPr>
          <a:xfrm>
            <a:off x="1130250" y="1196000"/>
            <a:ext cx="6883499" cy="57802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61"/>
          <p:cNvSpPr/>
          <p:nvPr/>
        </p:nvSpPr>
        <p:spPr>
          <a:xfrm rot="-187659">
            <a:off x="6594188" y="1617011"/>
            <a:ext cx="1187669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995" name="Google Shape;995;p161"/>
          <p:cNvPicPr preferRelativeResize="0"/>
          <p:nvPr/>
        </p:nvPicPr>
        <p:blipFill rotWithShape="1">
          <a:blip r:embed="rId5">
            <a:alphaModFix/>
          </a:blip>
          <a:srcRect t="1752" r="33217" b="71074"/>
          <a:stretch/>
        </p:blipFill>
        <p:spPr>
          <a:xfrm>
            <a:off x="1130250" y="359275"/>
            <a:ext cx="4777450" cy="6590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8088EA-6F22-46F1-826D-7E1F244C9B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1480" y="1595880"/>
              <a:ext cx="5211000" cy="309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8088EA-6F22-46F1-826D-7E1F244C9B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2120" y="1586520"/>
                <a:ext cx="5229720" cy="3286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D326D69-C914-4A0D-9B04-87AB694F884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1"/>
    </mc:Choice>
    <mc:Fallback xmlns="">
      <p:transition spd="slow" advTm="22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62"/>
          <p:cNvPicPr preferRelativeResize="0"/>
          <p:nvPr/>
        </p:nvPicPr>
        <p:blipFill rotWithShape="1">
          <a:blip r:embed="rId5">
            <a:alphaModFix/>
          </a:blip>
          <a:srcRect t="28018" b="22277"/>
          <a:stretch/>
        </p:blipFill>
        <p:spPr>
          <a:xfrm>
            <a:off x="1130250" y="1196000"/>
            <a:ext cx="6883499" cy="12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162"/>
          <p:cNvSpPr/>
          <p:nvPr/>
        </p:nvSpPr>
        <p:spPr>
          <a:xfrm rot="-187746">
            <a:off x="4699708" y="2331344"/>
            <a:ext cx="3044739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002" name="Google Shape;1002;p162"/>
          <p:cNvPicPr preferRelativeResize="0"/>
          <p:nvPr/>
        </p:nvPicPr>
        <p:blipFill rotWithShape="1">
          <a:blip r:embed="rId5">
            <a:alphaModFix/>
          </a:blip>
          <a:srcRect t="1752" r="33217" b="71074"/>
          <a:stretch/>
        </p:blipFill>
        <p:spPr>
          <a:xfrm>
            <a:off x="1130250" y="359275"/>
            <a:ext cx="4777450" cy="6590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17F9C5-D6A8-4FF9-8D1E-D5E74BD772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82440" y="23558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17F9C5-D6A8-4FF9-8D1E-D5E74BD77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3080" y="234648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446B78-C5BF-493F-B159-7661686CCF1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531.428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2"/>
    </mc:Choice>
    <mc:Fallback xmlns="">
      <p:transition spd="slow" advTm="4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 rotWithShape="1">
          <a:blip r:embed="rId5">
            <a:alphaModFix/>
          </a:blip>
          <a:srcRect t="51482" b="22506"/>
          <a:stretch/>
        </p:blipFill>
        <p:spPr>
          <a:xfrm>
            <a:off x="740450" y="98700"/>
            <a:ext cx="7424553" cy="265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84538C8-AFB3-4925-B27A-31B31E8FC29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76.612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40"/>
    </mc:Choice>
    <mc:Fallback xmlns="">
      <p:transition spd="slow" advTm="21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63"/>
          <p:cNvPicPr preferRelativeResize="0"/>
          <p:nvPr/>
        </p:nvPicPr>
        <p:blipFill rotWithShape="1">
          <a:blip r:embed="rId5">
            <a:alphaModFix/>
          </a:blip>
          <a:srcRect t="28019" b="3152"/>
          <a:stretch/>
        </p:blipFill>
        <p:spPr>
          <a:xfrm>
            <a:off x="1130250" y="1196000"/>
            <a:ext cx="6883499" cy="17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63"/>
          <p:cNvPicPr preferRelativeResize="0"/>
          <p:nvPr/>
        </p:nvPicPr>
        <p:blipFill rotWithShape="1">
          <a:blip r:embed="rId5">
            <a:alphaModFix/>
          </a:blip>
          <a:srcRect t="1752" r="33217" b="71074"/>
          <a:stretch/>
        </p:blipFill>
        <p:spPr>
          <a:xfrm>
            <a:off x="1130250" y="359275"/>
            <a:ext cx="4777450" cy="6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EA6928-56E9-46DF-A5A5-904B89595C4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" end="90.988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1"/>
    </mc:Choice>
    <mc:Fallback xmlns="">
      <p:transition spd="slow" advTm="4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164"/>
          <p:cNvPicPr preferRelativeResize="0"/>
          <p:nvPr/>
        </p:nvPicPr>
        <p:blipFill rotWithShape="1">
          <a:blip r:embed="rId5">
            <a:alphaModFix/>
          </a:blip>
          <a:srcRect t="28016"/>
          <a:stretch/>
        </p:blipFill>
        <p:spPr>
          <a:xfrm>
            <a:off x="1130250" y="1196000"/>
            <a:ext cx="6883499" cy="18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0250" y="2973687"/>
            <a:ext cx="6883503" cy="9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64"/>
          <p:cNvPicPr preferRelativeResize="0"/>
          <p:nvPr/>
        </p:nvPicPr>
        <p:blipFill rotWithShape="1">
          <a:blip r:embed="rId5">
            <a:alphaModFix/>
          </a:blip>
          <a:srcRect t="1752" r="33217" b="71074"/>
          <a:stretch/>
        </p:blipFill>
        <p:spPr>
          <a:xfrm>
            <a:off x="1130250" y="359275"/>
            <a:ext cx="4777450" cy="6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32;p167">
            <a:extLst>
              <a:ext uri="{FF2B5EF4-FFF2-40B4-BE49-F238E27FC236}">
                <a16:creationId xmlns:a16="http://schemas.microsoft.com/office/drawing/2014/main" id="{07DCEECB-3527-4E63-A664-20234FA3B9F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9805" t="20190" r="56797" b="73731"/>
          <a:stretch/>
        </p:blipFill>
        <p:spPr>
          <a:xfrm>
            <a:off x="2626243" y="3285460"/>
            <a:ext cx="350873" cy="2601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E90DB8-509A-41A9-9F8E-8BE6413CB841}"/>
              </a:ext>
            </a:extLst>
          </p:cNvPr>
          <p:cNvSpPr/>
          <p:nvPr/>
        </p:nvSpPr>
        <p:spPr>
          <a:xfrm>
            <a:off x="2801679" y="3157870"/>
            <a:ext cx="175437" cy="1275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F261500-065A-4344-BFC2-713945FA1B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9880" y="3669840"/>
              <a:ext cx="1183320" cy="113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F261500-065A-4344-BFC2-713945FA1B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0520" y="3660480"/>
                <a:ext cx="1202040" cy="1317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02482B3-E8B0-4722-BF50-6D5D3192649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14" end="1256.637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2"/>
    </mc:Choice>
    <mc:Fallback xmlns="">
      <p:transition spd="slow" advTm="10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65"/>
          <p:cNvPicPr preferRelativeResize="0"/>
          <p:nvPr/>
        </p:nvPicPr>
        <p:blipFill rotWithShape="1">
          <a:blip r:embed="rId5">
            <a:alphaModFix/>
          </a:blip>
          <a:srcRect b="82215"/>
          <a:stretch/>
        </p:blipFill>
        <p:spPr>
          <a:xfrm>
            <a:off x="1130250" y="423720"/>
            <a:ext cx="6883502" cy="5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65"/>
          <p:cNvSpPr/>
          <p:nvPr/>
        </p:nvSpPr>
        <p:spPr>
          <a:xfrm rot="-187777">
            <a:off x="4004113" y="681781"/>
            <a:ext cx="4005874" cy="367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D96410-77A9-4D34-BD8E-E55CD046B9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56600" y="225360"/>
              <a:ext cx="2872800" cy="265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D96410-77A9-4D34-BD8E-E55CD046B9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7240" y="216000"/>
                <a:ext cx="2891520" cy="26751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EA15E07-1944-4D21-96F7-D7839700E6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0" end="656.353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33"/>
    </mc:Choice>
    <mc:Fallback xmlns="">
      <p:transition spd="slow" advTm="69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66"/>
          <p:cNvPicPr preferRelativeResize="0"/>
          <p:nvPr/>
        </p:nvPicPr>
        <p:blipFill rotWithShape="1">
          <a:blip r:embed="rId5">
            <a:alphaModFix/>
          </a:blip>
          <a:srcRect b="65395"/>
          <a:stretch/>
        </p:blipFill>
        <p:spPr>
          <a:xfrm>
            <a:off x="1130250" y="423730"/>
            <a:ext cx="6883502" cy="10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66"/>
          <p:cNvSpPr/>
          <p:nvPr/>
        </p:nvSpPr>
        <p:spPr>
          <a:xfrm rot="-187777">
            <a:off x="4444663" y="1324731"/>
            <a:ext cx="4005874" cy="3674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17E0AF-A1E1-4DC2-9B29-F9DCA16FF7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91760" y="1426680"/>
              <a:ext cx="1840680" cy="103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17E0AF-A1E1-4DC2-9B29-F9DCA16FF7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2400" y="1417320"/>
                <a:ext cx="1859400" cy="12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02EBC03-6C9C-4386-A88F-1CCC70EF18E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8" end="1882.755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2"/>
    </mc:Choice>
    <mc:Fallback xmlns="">
      <p:transition spd="slow" advTm="10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167"/>
          <p:cNvPicPr preferRelativeResize="0"/>
          <p:nvPr/>
        </p:nvPicPr>
        <p:blipFill rotWithShape="1">
          <a:blip r:embed="rId5">
            <a:alphaModFix/>
          </a:blip>
          <a:srcRect b="40568"/>
          <a:stretch/>
        </p:blipFill>
        <p:spPr>
          <a:xfrm>
            <a:off x="1130250" y="423722"/>
            <a:ext cx="6883502" cy="176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67"/>
          <p:cNvSpPr/>
          <p:nvPr/>
        </p:nvSpPr>
        <p:spPr>
          <a:xfrm rot="-187720">
            <a:off x="1869495" y="1980226"/>
            <a:ext cx="5777011" cy="46238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282048-544E-476C-A89B-74BA2B3A4A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0080" y="2102400"/>
              <a:ext cx="3896640" cy="150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282048-544E-476C-A89B-74BA2B3A4A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0720" y="2093040"/>
                <a:ext cx="3915360" cy="169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03EA30B-077D-4A2C-858A-9C2264037C0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8" end="724.439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7"/>
    </mc:Choice>
    <mc:Fallback xmlns="">
      <p:transition spd="slow" advTm="9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68"/>
          <p:cNvPicPr preferRelativeResize="0"/>
          <p:nvPr/>
        </p:nvPicPr>
        <p:blipFill rotWithShape="1">
          <a:blip r:embed="rId5">
            <a:alphaModFix/>
          </a:blip>
          <a:srcRect b="23348"/>
          <a:stretch/>
        </p:blipFill>
        <p:spPr>
          <a:xfrm>
            <a:off x="1130250" y="423726"/>
            <a:ext cx="6883502" cy="22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68"/>
          <p:cNvSpPr/>
          <p:nvPr/>
        </p:nvSpPr>
        <p:spPr>
          <a:xfrm rot="-187899">
            <a:off x="5577650" y="2522846"/>
            <a:ext cx="2097733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C48943-6CAF-46A6-B383-0B17D38251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9440" y="2534400"/>
              <a:ext cx="5595840" cy="16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C48943-6CAF-46A6-B383-0B17D3825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0080" y="2525040"/>
                <a:ext cx="5614560" cy="1879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7D00622-338B-4703-B809-085F4DD07FC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93" end="1151.256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0"/>
    </mc:Choice>
    <mc:Fallback xmlns="">
      <p:transition spd="slow" advTm="1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1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0" y="423725"/>
            <a:ext cx="6883502" cy="29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1540D2-A051-4CB3-BA10-3CFFED79AF7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5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2"/>
    </mc:Choice>
    <mc:Fallback xmlns="">
      <p:transition spd="slow" advTm="6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249" y="423719"/>
            <a:ext cx="6883502" cy="297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70"/>
          <p:cNvPicPr preferRelativeResize="0"/>
          <p:nvPr/>
        </p:nvPicPr>
        <p:blipFill rotWithShape="1">
          <a:blip r:embed="rId6">
            <a:alphaModFix/>
          </a:blip>
          <a:srcRect b="95294"/>
          <a:stretch/>
        </p:blipFill>
        <p:spPr>
          <a:xfrm>
            <a:off x="1130250" y="3341442"/>
            <a:ext cx="6883497" cy="444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70"/>
          <p:cNvSpPr/>
          <p:nvPr/>
        </p:nvSpPr>
        <p:spPr>
          <a:xfrm rot="-187284">
            <a:off x="7680538" y="3143647"/>
            <a:ext cx="424229" cy="82201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52" name="Google Shape;1052;p170"/>
          <p:cNvSpPr/>
          <p:nvPr/>
        </p:nvSpPr>
        <p:spPr>
          <a:xfrm rot="-187704">
            <a:off x="1877115" y="3533830"/>
            <a:ext cx="5079370" cy="36144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53" name="Google Shape;1053;p170"/>
          <p:cNvSpPr/>
          <p:nvPr/>
        </p:nvSpPr>
        <p:spPr>
          <a:xfrm rot="-187687">
            <a:off x="6236997" y="3223247"/>
            <a:ext cx="885119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7E9F88-7CB8-4058-BCFB-5FA2D76F529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40.51469999999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"/>
    </mc:Choice>
    <mc:Fallback xmlns="">
      <p:transition spd="slow" advTm="1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249" y="423719"/>
            <a:ext cx="6883502" cy="297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71"/>
          <p:cNvPicPr preferRelativeResize="0"/>
          <p:nvPr/>
        </p:nvPicPr>
        <p:blipFill rotWithShape="1">
          <a:blip r:embed="rId6">
            <a:alphaModFix/>
          </a:blip>
          <a:srcRect b="91071"/>
          <a:stretch/>
        </p:blipFill>
        <p:spPr>
          <a:xfrm>
            <a:off x="1130250" y="3341457"/>
            <a:ext cx="6883497" cy="843903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71"/>
          <p:cNvSpPr/>
          <p:nvPr/>
        </p:nvSpPr>
        <p:spPr>
          <a:xfrm rot="-187284">
            <a:off x="7680538" y="3143647"/>
            <a:ext cx="424229" cy="82201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61" name="Google Shape;1061;p171"/>
          <p:cNvSpPr/>
          <p:nvPr/>
        </p:nvSpPr>
        <p:spPr>
          <a:xfrm rot="-187481">
            <a:off x="6192659" y="4068787"/>
            <a:ext cx="1590565" cy="34100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02DAA2-6162-41E4-8C0F-AB38920246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3840" y="3200760"/>
              <a:ext cx="5313960" cy="107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02DAA2-6162-41E4-8C0F-AB3892024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4480" y="3191400"/>
                <a:ext cx="5332680" cy="1089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C401EC-F1BA-4ED4-A895-E932BB2C16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1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31"/>
    </mc:Choice>
    <mc:Fallback xmlns="">
      <p:transition spd="slow" advTm="2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249" y="423719"/>
            <a:ext cx="6883502" cy="297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172"/>
          <p:cNvPicPr preferRelativeResize="0"/>
          <p:nvPr/>
        </p:nvPicPr>
        <p:blipFill rotWithShape="1">
          <a:blip r:embed="rId6">
            <a:alphaModFix/>
          </a:blip>
          <a:srcRect b="85216"/>
          <a:stretch/>
        </p:blipFill>
        <p:spPr>
          <a:xfrm>
            <a:off x="1130250" y="3341445"/>
            <a:ext cx="6883497" cy="13972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72"/>
          <p:cNvSpPr/>
          <p:nvPr/>
        </p:nvSpPr>
        <p:spPr>
          <a:xfrm rot="-187284">
            <a:off x="7680538" y="3143647"/>
            <a:ext cx="424229" cy="82201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FAA688D-9C47-4040-A269-51B9717F5BB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66.092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0"/>
    </mc:Choice>
    <mc:Fallback xmlns="">
      <p:transition spd="slow" advTm="2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 rotWithShape="1">
          <a:blip r:embed="rId5">
            <a:alphaModFix/>
          </a:blip>
          <a:srcRect t="51482" b="15966"/>
          <a:stretch/>
        </p:blipFill>
        <p:spPr>
          <a:xfrm>
            <a:off x="740450" y="98700"/>
            <a:ext cx="7424553" cy="331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92859DE-A6CE-44DD-A353-6DAB2A839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1"/>
    </mc:Choice>
    <mc:Fallback xmlns="">
      <p:transition spd="slow" advTm="8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73"/>
          <p:cNvPicPr preferRelativeResize="0"/>
          <p:nvPr/>
        </p:nvPicPr>
        <p:blipFill rotWithShape="1">
          <a:blip r:embed="rId5">
            <a:alphaModFix/>
          </a:blip>
          <a:srcRect t="14706" b="80469"/>
          <a:stretch/>
        </p:blipFill>
        <p:spPr>
          <a:xfrm>
            <a:off x="1130250" y="365525"/>
            <a:ext cx="6883497" cy="45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80753F-DD14-433C-9F65-5B9D6336802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4" end="682.501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5"/>
    </mc:Choice>
    <mc:Fallback xmlns="">
      <p:transition spd="slow" advTm="17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74"/>
          <p:cNvPicPr preferRelativeResize="0"/>
          <p:nvPr/>
        </p:nvPicPr>
        <p:blipFill rotWithShape="1">
          <a:blip r:embed="rId5">
            <a:alphaModFix/>
          </a:blip>
          <a:srcRect t="14705" b="76690"/>
          <a:stretch/>
        </p:blipFill>
        <p:spPr>
          <a:xfrm>
            <a:off x="1130250" y="365525"/>
            <a:ext cx="6883497" cy="8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6E2424-9B61-4284-86FB-D39DAFC0ACB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43.65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"/>
    </mc:Choice>
    <mc:Fallback xmlns="">
      <p:transition spd="slow" advTm="1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75"/>
          <p:cNvPicPr preferRelativeResize="0"/>
          <p:nvPr/>
        </p:nvPicPr>
        <p:blipFill rotWithShape="1">
          <a:blip r:embed="rId5">
            <a:alphaModFix/>
          </a:blip>
          <a:srcRect t="14706" b="71776"/>
          <a:stretch/>
        </p:blipFill>
        <p:spPr>
          <a:xfrm>
            <a:off x="1130250" y="365525"/>
            <a:ext cx="6883497" cy="12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FC71C66-4191-45D0-9508-BC9B504082B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1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9"/>
    </mc:Choice>
    <mc:Fallback xmlns="">
      <p:transition spd="slow" advTm="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76"/>
          <p:cNvPicPr preferRelativeResize="0"/>
          <p:nvPr/>
        </p:nvPicPr>
        <p:blipFill rotWithShape="1">
          <a:blip r:embed="rId5">
            <a:alphaModFix/>
          </a:blip>
          <a:srcRect t="14707" b="67240"/>
          <a:stretch/>
        </p:blipFill>
        <p:spPr>
          <a:xfrm>
            <a:off x="1130250" y="365525"/>
            <a:ext cx="6883497" cy="170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6FD8EFD-D48E-446A-9004-2E3F6D6107E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79" end="251.38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2"/>
    </mc:Choice>
    <mc:Fallback xmlns="">
      <p:transition spd="slow" advTm="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177"/>
          <p:cNvPicPr preferRelativeResize="0"/>
          <p:nvPr/>
        </p:nvPicPr>
        <p:blipFill rotWithShape="1">
          <a:blip r:embed="rId5">
            <a:alphaModFix/>
          </a:blip>
          <a:srcRect t="14707" b="58295"/>
          <a:stretch/>
        </p:blipFill>
        <p:spPr>
          <a:xfrm>
            <a:off x="1130250" y="365525"/>
            <a:ext cx="6883497" cy="25514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BD56FB-4CAB-4E2D-975E-509ACFEE3F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49320" y="2027520"/>
              <a:ext cx="1333440" cy="94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BD56FB-4CAB-4E2D-975E-509ACFEE3F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9960" y="2018160"/>
                <a:ext cx="1352160" cy="966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0196153-A5EB-451D-AD1E-84CC416F022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21" end="629.321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8"/>
    </mc:Choice>
    <mc:Fallback xmlns="">
      <p:transition spd="slow" advTm="1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178"/>
          <p:cNvPicPr preferRelativeResize="0"/>
          <p:nvPr/>
        </p:nvPicPr>
        <p:blipFill rotWithShape="1">
          <a:blip r:embed="rId5">
            <a:alphaModFix/>
          </a:blip>
          <a:srcRect t="14706" b="46581"/>
          <a:stretch/>
        </p:blipFill>
        <p:spPr>
          <a:xfrm>
            <a:off x="1130250" y="365525"/>
            <a:ext cx="6883497" cy="365879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62AC55-C0EB-40E3-83CA-D9305A0570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3960" y="2928600"/>
              <a:ext cx="6224760" cy="1379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62AC55-C0EB-40E3-83CA-D9305A0570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4600" y="2919240"/>
                <a:ext cx="6243480" cy="13986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D88A5EC-3CF3-43C8-9E02-A2F41AB9A71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16" end="732.501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8"/>
    </mc:Choice>
    <mc:Fallback xmlns="">
      <p:transition spd="slow" advTm="25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79"/>
          <p:cNvPicPr preferRelativeResize="0"/>
          <p:nvPr/>
        </p:nvPicPr>
        <p:blipFill rotWithShape="1">
          <a:blip r:embed="rId5">
            <a:alphaModFix/>
          </a:blip>
          <a:srcRect t="14706" b="37763"/>
          <a:stretch/>
        </p:blipFill>
        <p:spPr>
          <a:xfrm>
            <a:off x="1130250" y="365525"/>
            <a:ext cx="6883497" cy="44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79"/>
          <p:cNvSpPr/>
          <p:nvPr/>
        </p:nvSpPr>
        <p:spPr>
          <a:xfrm rot="-187577">
            <a:off x="5574640" y="4644012"/>
            <a:ext cx="1353214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EFB507-DC8B-48A8-B273-368DE70F20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5280" y="3491640"/>
              <a:ext cx="5501520" cy="164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EFB507-DC8B-48A8-B273-368DE70F20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5920" y="3482280"/>
                <a:ext cx="5520240" cy="1661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B0BE9E-6ECF-4C96-A205-A0120A146FF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4" end="912.371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4"/>
    </mc:Choice>
    <mc:Fallback xmlns="">
      <p:transition spd="slow" advTm="20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180"/>
          <p:cNvPicPr preferRelativeResize="0"/>
          <p:nvPr/>
        </p:nvPicPr>
        <p:blipFill rotWithShape="1">
          <a:blip r:embed="rId5">
            <a:alphaModFix/>
          </a:blip>
          <a:srcRect t="61161" b="30901"/>
          <a:stretch/>
        </p:blipFill>
        <p:spPr>
          <a:xfrm>
            <a:off x="1130250" y="988209"/>
            <a:ext cx="6883497" cy="7501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80"/>
          <p:cNvSpPr/>
          <p:nvPr/>
        </p:nvSpPr>
        <p:spPr>
          <a:xfrm rot="-187524">
            <a:off x="2334789" y="1594569"/>
            <a:ext cx="3152890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CE550A-7DDD-4D52-8808-77E7EC503A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9200" y="1407960"/>
              <a:ext cx="5173200" cy="52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CE550A-7DDD-4D52-8808-77E7EC503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9840" y="1398600"/>
                <a:ext cx="5191920" cy="5446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C4387FB-ECD1-4B08-8B3E-0D1876B5641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6"/>
    </mc:Choice>
    <mc:Fallback xmlns="">
      <p:transition spd="slow" advTm="11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81"/>
          <p:cNvPicPr preferRelativeResize="0"/>
          <p:nvPr/>
        </p:nvPicPr>
        <p:blipFill rotWithShape="1">
          <a:blip r:embed="rId5">
            <a:alphaModFix/>
          </a:blip>
          <a:srcRect t="61161" b="26492"/>
          <a:stretch/>
        </p:blipFill>
        <p:spPr>
          <a:xfrm>
            <a:off x="1130250" y="988195"/>
            <a:ext cx="6883497" cy="116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9B9C11-3BBB-432E-A746-0D369139F89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36" end="825.528299999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3"/>
    </mc:Choice>
    <mc:Fallback xmlns="">
      <p:transition spd="slow" advTm="4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182"/>
          <p:cNvPicPr preferRelativeResize="0"/>
          <p:nvPr/>
        </p:nvPicPr>
        <p:blipFill rotWithShape="1">
          <a:blip r:embed="rId5">
            <a:alphaModFix/>
          </a:blip>
          <a:srcRect t="61159" b="14274"/>
          <a:stretch/>
        </p:blipFill>
        <p:spPr>
          <a:xfrm>
            <a:off x="1130250" y="988205"/>
            <a:ext cx="6883497" cy="2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82"/>
          <p:cNvSpPr/>
          <p:nvPr/>
        </p:nvSpPr>
        <p:spPr>
          <a:xfrm rot="-187687">
            <a:off x="5027322" y="3192297"/>
            <a:ext cx="885119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374B7E-4D39-4D76-89EB-8B57BA607F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80520" y="3106800"/>
              <a:ext cx="1408680" cy="4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374B7E-4D39-4D76-89EB-8B57BA607F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1160" y="3097440"/>
                <a:ext cx="1427400" cy="66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93592F-4BF4-4D26-BCC1-183CF5357BD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8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8"/>
    </mc:Choice>
    <mc:Fallback xmlns="">
      <p:transition spd="slow" advTm="1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 rotWithShape="1">
          <a:blip r:embed="rId5">
            <a:alphaModFix/>
          </a:blip>
          <a:srcRect t="51484" b="2066"/>
          <a:stretch/>
        </p:blipFill>
        <p:spPr>
          <a:xfrm>
            <a:off x="740450" y="98700"/>
            <a:ext cx="7424553" cy="473525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9"/>
          <p:cNvSpPr/>
          <p:nvPr/>
        </p:nvSpPr>
        <p:spPr>
          <a:xfrm>
            <a:off x="1770650" y="4014500"/>
            <a:ext cx="1059600" cy="4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9"/>
          <p:cNvSpPr/>
          <p:nvPr/>
        </p:nvSpPr>
        <p:spPr>
          <a:xfrm>
            <a:off x="2958900" y="3476350"/>
            <a:ext cx="3875400" cy="135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B55796-8E4F-47BD-AA95-7627B4792C2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.249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4"/>
    </mc:Choice>
    <mc:Fallback xmlns="">
      <p:transition spd="slow" advTm="4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83"/>
          <p:cNvPicPr preferRelativeResize="0"/>
          <p:nvPr/>
        </p:nvPicPr>
        <p:blipFill rotWithShape="1">
          <a:blip r:embed="rId5">
            <a:alphaModFix/>
          </a:blip>
          <a:srcRect t="61161" b="4321"/>
          <a:stretch/>
        </p:blipFill>
        <p:spPr>
          <a:xfrm>
            <a:off x="1130250" y="988198"/>
            <a:ext cx="6883497" cy="326232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5BF27D-B58F-44A5-8784-BBBBA71FAC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0360" y="750960"/>
              <a:ext cx="5295240" cy="36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5BF27D-B58F-44A5-8784-BBBBA71FAC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1000" y="741600"/>
                <a:ext cx="5313960" cy="3632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4E081D-BAD1-4CA0-8EA0-3B77A489726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36" end="1263.197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7"/>
    </mc:Choice>
    <mc:Fallback xmlns="">
      <p:transition spd="slow" advTm="19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184"/>
          <p:cNvPicPr preferRelativeResize="0"/>
          <p:nvPr/>
        </p:nvPicPr>
        <p:blipFill rotWithShape="1">
          <a:blip r:embed="rId5">
            <a:alphaModFix/>
          </a:blip>
          <a:srcRect b="94171"/>
          <a:stretch/>
        </p:blipFill>
        <p:spPr>
          <a:xfrm>
            <a:off x="1130250" y="318275"/>
            <a:ext cx="6883497" cy="550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84"/>
          <p:cNvSpPr/>
          <p:nvPr/>
        </p:nvSpPr>
        <p:spPr>
          <a:xfrm rot="5400000">
            <a:off x="6299799" y="1664196"/>
            <a:ext cx="3228000" cy="39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6116EB-3575-43D7-9A56-07536E6130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53.174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"/>
    </mc:Choice>
    <mc:Fallback xmlns="">
      <p:transition spd="slow" advTm="1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185"/>
          <p:cNvPicPr preferRelativeResize="0"/>
          <p:nvPr/>
        </p:nvPicPr>
        <p:blipFill rotWithShape="1">
          <a:blip r:embed="rId5">
            <a:alphaModFix/>
          </a:blip>
          <a:srcRect b="87494"/>
          <a:stretch/>
        </p:blipFill>
        <p:spPr>
          <a:xfrm>
            <a:off x="1130250" y="318275"/>
            <a:ext cx="6883497" cy="11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85"/>
          <p:cNvSpPr/>
          <p:nvPr/>
        </p:nvSpPr>
        <p:spPr>
          <a:xfrm rot="5400000">
            <a:off x="6299799" y="1664196"/>
            <a:ext cx="3228000" cy="39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E4C334-1968-4EB7-890B-830F25F6EA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0760" y="901080"/>
              <a:ext cx="3351960" cy="122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E4C334-1968-4EB7-890B-830F25F6E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1400" y="891720"/>
                <a:ext cx="3370680" cy="1239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176766-E530-4480-A4CF-5C71C488951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39" end="682.775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9"/>
    </mc:Choice>
    <mc:Fallback xmlns="">
      <p:transition spd="slow" advTm="11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86"/>
          <p:cNvPicPr preferRelativeResize="0"/>
          <p:nvPr/>
        </p:nvPicPr>
        <p:blipFill rotWithShape="1">
          <a:blip r:embed="rId5">
            <a:alphaModFix/>
          </a:blip>
          <a:srcRect b="81448"/>
          <a:stretch/>
        </p:blipFill>
        <p:spPr>
          <a:xfrm>
            <a:off x="1130250" y="318275"/>
            <a:ext cx="6883497" cy="1753428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86"/>
          <p:cNvSpPr/>
          <p:nvPr/>
        </p:nvSpPr>
        <p:spPr>
          <a:xfrm rot="5400000">
            <a:off x="6299799" y="1664196"/>
            <a:ext cx="3228000" cy="39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EEFC2F-633C-451B-A3FE-D859FD56A4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54360" y="1848960"/>
              <a:ext cx="404280" cy="3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EEFC2F-633C-451B-A3FE-D859FD56A4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5000" y="1839600"/>
                <a:ext cx="423000" cy="56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79996E-C945-4318-A77A-516A8F3B07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06" end="1472.444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2"/>
    </mc:Choice>
    <mc:Fallback xmlns="">
      <p:transition spd="slow" advTm="6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87"/>
          <p:cNvPicPr preferRelativeResize="0"/>
          <p:nvPr/>
        </p:nvPicPr>
        <p:blipFill rotWithShape="1">
          <a:blip r:embed="rId5">
            <a:alphaModFix/>
          </a:blip>
          <a:srcRect b="76787"/>
          <a:stretch/>
        </p:blipFill>
        <p:spPr>
          <a:xfrm>
            <a:off x="1130250" y="318275"/>
            <a:ext cx="6883497" cy="219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87"/>
          <p:cNvSpPr/>
          <p:nvPr/>
        </p:nvSpPr>
        <p:spPr>
          <a:xfrm rot="5400000">
            <a:off x="6299799" y="1664196"/>
            <a:ext cx="3228000" cy="39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14D5A6-9F44-41D9-8D43-5D1E4E90E8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22.9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"/>
    </mc:Choice>
    <mc:Fallback xmlns="">
      <p:transition spd="slow" advTm="1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88"/>
          <p:cNvPicPr preferRelativeResize="0"/>
          <p:nvPr/>
        </p:nvPicPr>
        <p:blipFill rotWithShape="1">
          <a:blip r:embed="rId5">
            <a:alphaModFix/>
          </a:blip>
          <a:srcRect b="68976"/>
          <a:stretch/>
        </p:blipFill>
        <p:spPr>
          <a:xfrm>
            <a:off x="1130250" y="318275"/>
            <a:ext cx="6883497" cy="2932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88"/>
          <p:cNvSpPr/>
          <p:nvPr/>
        </p:nvSpPr>
        <p:spPr>
          <a:xfrm rot="5400000">
            <a:off x="6299799" y="1664196"/>
            <a:ext cx="3228000" cy="39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4B9789-E94B-4F51-9D3A-F30CDD01A7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49360" y="2374920"/>
              <a:ext cx="563760" cy="704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4B9789-E94B-4F51-9D3A-F30CDD01A7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0000" y="2365560"/>
                <a:ext cx="582480" cy="722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70AF76-930B-46E1-98BC-4052B4E82F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8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4"/>
    </mc:Choice>
    <mc:Fallback xmlns="">
      <p:transition spd="slow" advTm="8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89"/>
          <p:cNvPicPr preferRelativeResize="0"/>
          <p:nvPr/>
        </p:nvPicPr>
        <p:blipFill rotWithShape="1">
          <a:blip r:embed="rId5">
            <a:alphaModFix/>
          </a:blip>
          <a:srcRect b="62552"/>
          <a:stretch/>
        </p:blipFill>
        <p:spPr>
          <a:xfrm>
            <a:off x="1130250" y="318275"/>
            <a:ext cx="6883497" cy="353934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89"/>
          <p:cNvSpPr/>
          <p:nvPr/>
        </p:nvSpPr>
        <p:spPr>
          <a:xfrm rot="5400000">
            <a:off x="6299799" y="1664196"/>
            <a:ext cx="3228000" cy="39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BA594F-6268-4FAA-A81F-DC108A23C0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5280" y="3134880"/>
              <a:ext cx="2675880" cy="760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BA594F-6268-4FAA-A81F-DC108A23C0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5920" y="3125520"/>
                <a:ext cx="2694600" cy="779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758CDC-27E4-412E-A63D-6258A88FDBC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68" end="1660.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2"/>
    </mc:Choice>
    <mc:Fallback xmlns="">
      <p:transition spd="slow" advTm="7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90"/>
          <p:cNvPicPr preferRelativeResize="0"/>
          <p:nvPr/>
        </p:nvPicPr>
        <p:blipFill rotWithShape="1">
          <a:blip r:embed="rId5">
            <a:alphaModFix/>
          </a:blip>
          <a:srcRect b="56253"/>
          <a:stretch/>
        </p:blipFill>
        <p:spPr>
          <a:xfrm>
            <a:off x="1130250" y="318275"/>
            <a:ext cx="6883497" cy="41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90"/>
          <p:cNvSpPr/>
          <p:nvPr/>
        </p:nvSpPr>
        <p:spPr>
          <a:xfrm rot="5400000">
            <a:off x="6299799" y="1664196"/>
            <a:ext cx="3228000" cy="39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69" name="Google Shape;1169;p190"/>
          <p:cNvSpPr/>
          <p:nvPr/>
        </p:nvSpPr>
        <p:spPr>
          <a:xfrm rot="-187780">
            <a:off x="2796178" y="4235117"/>
            <a:ext cx="3764014" cy="4010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6A69D0-605C-4B9A-8E0A-356702204FA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78.27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0"/>
    </mc:Choice>
    <mc:Fallback xmlns="">
      <p:transition spd="slow" advTm="1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91"/>
          <p:cNvPicPr preferRelativeResize="0"/>
          <p:nvPr/>
        </p:nvPicPr>
        <p:blipFill rotWithShape="1">
          <a:blip r:embed="rId5">
            <a:alphaModFix/>
          </a:blip>
          <a:srcRect b="52473"/>
          <a:stretch/>
        </p:blipFill>
        <p:spPr>
          <a:xfrm>
            <a:off x="1130250" y="318275"/>
            <a:ext cx="6883497" cy="44918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91"/>
          <p:cNvSpPr/>
          <p:nvPr/>
        </p:nvSpPr>
        <p:spPr>
          <a:xfrm rot="5400000">
            <a:off x="6299799" y="1664196"/>
            <a:ext cx="3228000" cy="39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B17626-1297-4939-B84A-2A79A19252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73080" y="4580280"/>
              <a:ext cx="854640" cy="6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B17626-1297-4939-B84A-2A79A19252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3720" y="4570920"/>
                <a:ext cx="873360" cy="84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A8E956F-D349-4B5F-9E4C-3C13C4ABFEA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4" end="1279.988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192"/>
          <p:cNvPicPr preferRelativeResize="0"/>
          <p:nvPr/>
        </p:nvPicPr>
        <p:blipFill rotWithShape="1">
          <a:blip r:embed="rId5">
            <a:alphaModFix/>
          </a:blip>
          <a:srcRect t="47479" b="44458"/>
          <a:stretch/>
        </p:blipFill>
        <p:spPr>
          <a:xfrm>
            <a:off x="1130250" y="130975"/>
            <a:ext cx="6883497" cy="761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92"/>
          <p:cNvSpPr/>
          <p:nvPr/>
        </p:nvSpPr>
        <p:spPr>
          <a:xfrm rot="5400000">
            <a:off x="6240975" y="1653026"/>
            <a:ext cx="33576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82" name="Google Shape;1182;p192"/>
          <p:cNvSpPr/>
          <p:nvPr/>
        </p:nvSpPr>
        <p:spPr>
          <a:xfrm rot="-187744">
            <a:off x="2061067" y="682278"/>
            <a:ext cx="4638616" cy="43865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3C4246-0D19-4941-9C8B-4C3E04919C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5240" y="769680"/>
              <a:ext cx="2300400" cy="20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3C4246-0D19-4941-9C8B-4C3E04919C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5880" y="760320"/>
                <a:ext cx="2319120" cy="2257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33DBDF4-92EB-4BDF-AE05-4A38B701522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62" end="1030.074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8"/>
    </mc:Choice>
    <mc:Fallback xmlns="">
      <p:transition spd="slow" advTm="1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 rotWithShape="1">
          <a:blip r:embed="rId5">
            <a:alphaModFix/>
          </a:blip>
          <a:srcRect t="51484" b="2066"/>
          <a:stretch/>
        </p:blipFill>
        <p:spPr>
          <a:xfrm>
            <a:off x="740450" y="98700"/>
            <a:ext cx="7424553" cy="473525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0"/>
          <p:cNvSpPr/>
          <p:nvPr/>
        </p:nvSpPr>
        <p:spPr>
          <a:xfrm>
            <a:off x="1949250" y="3919250"/>
            <a:ext cx="4789800" cy="91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40"/>
          <p:cNvSpPr/>
          <p:nvPr/>
        </p:nvSpPr>
        <p:spPr>
          <a:xfrm>
            <a:off x="5792575" y="377400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491B0CA-ECF5-4FC5-AFE6-2568654F7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1"/>
    </mc:Choice>
    <mc:Fallback xmlns="">
      <p:transition spd="slow" advTm="9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193"/>
          <p:cNvPicPr preferRelativeResize="0"/>
          <p:nvPr/>
        </p:nvPicPr>
        <p:blipFill rotWithShape="1">
          <a:blip r:embed="rId5">
            <a:alphaModFix/>
          </a:blip>
          <a:srcRect t="47479" b="38663"/>
          <a:stretch/>
        </p:blipFill>
        <p:spPr>
          <a:xfrm>
            <a:off x="1130250" y="130975"/>
            <a:ext cx="6883497" cy="1309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93"/>
          <p:cNvSpPr/>
          <p:nvPr/>
        </p:nvSpPr>
        <p:spPr>
          <a:xfrm rot="5400000">
            <a:off x="6240975" y="1653026"/>
            <a:ext cx="33576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AE78F8-DFF3-43E3-8714-6641094DB1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3200" y="647640"/>
              <a:ext cx="1915560" cy="1117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AE78F8-DFF3-43E3-8714-6641094DB1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3840" y="638280"/>
                <a:ext cx="1934280" cy="11361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6657DE6-E879-4EB4-94F7-CA294D4031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28" end="491.471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4"/>
    </mc:Choice>
    <mc:Fallback xmlns="">
      <p:transition spd="slow" advTm="11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194"/>
          <p:cNvPicPr preferRelativeResize="0"/>
          <p:nvPr/>
        </p:nvPicPr>
        <p:blipFill rotWithShape="1">
          <a:blip r:embed="rId5">
            <a:alphaModFix/>
          </a:blip>
          <a:srcRect t="47480" b="32238"/>
          <a:stretch/>
        </p:blipFill>
        <p:spPr>
          <a:xfrm>
            <a:off x="1130250" y="130975"/>
            <a:ext cx="6883497" cy="19168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94"/>
          <p:cNvSpPr/>
          <p:nvPr/>
        </p:nvSpPr>
        <p:spPr>
          <a:xfrm rot="5400000">
            <a:off x="6240975" y="1653026"/>
            <a:ext cx="33576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4C05EF-15F9-40F8-85B4-4E92974ED6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4040" y="2008800"/>
              <a:ext cx="1624680" cy="19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4C05EF-15F9-40F8-85B4-4E92974ED6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4680" y="1999440"/>
                <a:ext cx="16434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F26F42-DBA9-4D54-B503-7EF1339C2DD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9"/>
    </mc:Choice>
    <mc:Fallback xmlns="">
      <p:transition spd="slow" advTm="9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195"/>
          <p:cNvPicPr preferRelativeResize="0"/>
          <p:nvPr/>
        </p:nvPicPr>
        <p:blipFill rotWithShape="1">
          <a:blip r:embed="rId5">
            <a:alphaModFix/>
          </a:blip>
          <a:srcRect t="47480" b="24428"/>
          <a:stretch/>
        </p:blipFill>
        <p:spPr>
          <a:xfrm>
            <a:off x="1130250" y="130975"/>
            <a:ext cx="6883497" cy="265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95"/>
          <p:cNvSpPr/>
          <p:nvPr/>
        </p:nvSpPr>
        <p:spPr>
          <a:xfrm rot="5400000">
            <a:off x="6240975" y="1653026"/>
            <a:ext cx="33576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29562F-B31D-4C1A-AF39-ADBBD28EA77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06" end="291.68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9"/>
    </mc:Choice>
    <mc:Fallback xmlns="">
      <p:transition spd="slow" advTm="3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196"/>
          <p:cNvPicPr preferRelativeResize="0"/>
          <p:nvPr/>
        </p:nvPicPr>
        <p:blipFill rotWithShape="1">
          <a:blip r:embed="rId5">
            <a:alphaModFix/>
          </a:blip>
          <a:srcRect t="47480" b="17625"/>
          <a:stretch/>
        </p:blipFill>
        <p:spPr>
          <a:xfrm>
            <a:off x="1130250" y="130975"/>
            <a:ext cx="6883497" cy="329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96"/>
          <p:cNvSpPr/>
          <p:nvPr/>
        </p:nvSpPr>
        <p:spPr>
          <a:xfrm rot="5400000">
            <a:off x="6240975" y="1653026"/>
            <a:ext cx="33576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8AA5D9-FDAF-4B45-B5E3-DFDCD50F53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3200" y="1389240"/>
              <a:ext cx="3173760" cy="72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8AA5D9-FDAF-4B45-B5E3-DFDCD50F5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3840" y="1379880"/>
                <a:ext cx="3192480" cy="741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B35C82-F237-4727-BB73-0A69C1BFA1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8" end="1567.290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8"/>
    </mc:Choice>
    <mc:Fallback xmlns="">
      <p:transition spd="slow" advTm="1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197"/>
          <p:cNvPicPr preferRelativeResize="0"/>
          <p:nvPr/>
        </p:nvPicPr>
        <p:blipFill rotWithShape="1">
          <a:blip r:embed="rId5">
            <a:alphaModFix/>
          </a:blip>
          <a:srcRect t="47478" b="9817"/>
          <a:stretch/>
        </p:blipFill>
        <p:spPr>
          <a:xfrm>
            <a:off x="1130250" y="130975"/>
            <a:ext cx="6883497" cy="403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97"/>
          <p:cNvSpPr/>
          <p:nvPr/>
        </p:nvSpPr>
        <p:spPr>
          <a:xfrm rot="5400000">
            <a:off x="6240975" y="1653026"/>
            <a:ext cx="33576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13" name="Google Shape;1213;p197"/>
          <p:cNvSpPr/>
          <p:nvPr/>
        </p:nvSpPr>
        <p:spPr>
          <a:xfrm rot="-187770">
            <a:off x="3012682" y="4019947"/>
            <a:ext cx="4148887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7ECDCE-41F6-41A6-83C3-7F942615C9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7200" y="4214520"/>
              <a:ext cx="667080" cy="4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7ECDCE-41F6-41A6-83C3-7F942615C9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7840" y="4205160"/>
                <a:ext cx="685800" cy="658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81AD10D-2411-44FA-98A4-B07BF3C3F58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53" end="481.253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0"/>
    </mc:Choice>
    <mc:Fallback xmlns="">
      <p:transition spd="slow" advTm="10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198"/>
          <p:cNvPicPr preferRelativeResize="0"/>
          <p:nvPr/>
        </p:nvPicPr>
        <p:blipFill rotWithShape="1">
          <a:blip r:embed="rId5">
            <a:alphaModFix/>
          </a:blip>
          <a:srcRect t="47478" b="5785"/>
          <a:stretch/>
        </p:blipFill>
        <p:spPr>
          <a:xfrm>
            <a:off x="1130250" y="130975"/>
            <a:ext cx="6883497" cy="44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98"/>
          <p:cNvSpPr/>
          <p:nvPr/>
        </p:nvSpPr>
        <p:spPr>
          <a:xfrm rot="5400000">
            <a:off x="6240975" y="1653026"/>
            <a:ext cx="33576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DB5569-42C6-491F-A5F6-E49833E30D8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63.233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"/>
    </mc:Choice>
    <mc:Fallback xmlns="">
      <p:transition spd="slow" advTm="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199"/>
          <p:cNvPicPr preferRelativeResize="0"/>
          <p:nvPr/>
        </p:nvPicPr>
        <p:blipFill rotWithShape="1">
          <a:blip r:embed="rId5">
            <a:alphaModFix/>
          </a:blip>
          <a:srcRect t="47479" b="872"/>
          <a:stretch/>
        </p:blipFill>
        <p:spPr>
          <a:xfrm>
            <a:off x="1130250" y="130975"/>
            <a:ext cx="6883497" cy="48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99"/>
          <p:cNvSpPr/>
          <p:nvPr/>
        </p:nvSpPr>
        <p:spPr>
          <a:xfrm rot="5400000">
            <a:off x="6240975" y="1653026"/>
            <a:ext cx="33576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AD5DEB-37E0-414C-8E4F-F705CC10A70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19.453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3"/>
    </mc:Choice>
    <mc:Fallback xmlns="">
      <p:transition spd="slow" advTm="1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200"/>
          <p:cNvPicPr preferRelativeResize="0"/>
          <p:nvPr/>
        </p:nvPicPr>
        <p:blipFill rotWithShape="1">
          <a:blip r:embed="rId5">
            <a:alphaModFix/>
          </a:blip>
          <a:srcRect b="96753"/>
          <a:stretch/>
        </p:blipFill>
        <p:spPr>
          <a:xfrm>
            <a:off x="1130250" y="866000"/>
            <a:ext cx="6883502" cy="31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00"/>
          <p:cNvSpPr/>
          <p:nvPr/>
        </p:nvSpPr>
        <p:spPr>
          <a:xfrm rot="5400000">
            <a:off x="6567650" y="2051068"/>
            <a:ext cx="2847000" cy="33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366E21-8BBD-4EF6-BBEC-81888AD0A2E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6" end="112.94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8"/>
    </mc:Choice>
    <mc:Fallback xmlns="">
      <p:transition spd="slow" advTm="7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201"/>
          <p:cNvPicPr preferRelativeResize="0"/>
          <p:nvPr/>
        </p:nvPicPr>
        <p:blipFill rotWithShape="1">
          <a:blip r:embed="rId5">
            <a:alphaModFix/>
          </a:blip>
          <a:srcRect b="90696"/>
          <a:stretch/>
        </p:blipFill>
        <p:spPr>
          <a:xfrm>
            <a:off x="1130250" y="866000"/>
            <a:ext cx="6883502" cy="896122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201"/>
          <p:cNvSpPr/>
          <p:nvPr/>
        </p:nvSpPr>
        <p:spPr>
          <a:xfrm rot="5400000">
            <a:off x="6567650" y="2051068"/>
            <a:ext cx="2847000" cy="33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38" name="Google Shape;1238;p201"/>
          <p:cNvSpPr/>
          <p:nvPr/>
        </p:nvSpPr>
        <p:spPr>
          <a:xfrm rot="-187585">
            <a:off x="2537449" y="1519594"/>
            <a:ext cx="5033091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808B4A-5459-4A4C-8CA3-3724A31DD6A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78.11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"/>
    </mc:Choice>
    <mc:Fallback xmlns="">
      <p:transition spd="slow" advTm="2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02"/>
          <p:cNvPicPr preferRelativeResize="0"/>
          <p:nvPr/>
        </p:nvPicPr>
        <p:blipFill rotWithShape="1">
          <a:blip r:embed="rId5">
            <a:alphaModFix/>
          </a:blip>
          <a:srcRect b="87482"/>
          <a:stretch/>
        </p:blipFill>
        <p:spPr>
          <a:xfrm>
            <a:off x="1130250" y="866000"/>
            <a:ext cx="6883502" cy="12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02"/>
          <p:cNvSpPr/>
          <p:nvPr/>
        </p:nvSpPr>
        <p:spPr>
          <a:xfrm rot="5400000">
            <a:off x="6567650" y="2051068"/>
            <a:ext cx="2847000" cy="33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45" name="Google Shape;1245;p202"/>
          <p:cNvSpPr/>
          <p:nvPr/>
        </p:nvSpPr>
        <p:spPr>
          <a:xfrm rot="-187768">
            <a:off x="4950578" y="1371772"/>
            <a:ext cx="2253060" cy="90104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737D16-97F7-4B9E-9D60-B429CAB053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3280" y="2008800"/>
              <a:ext cx="873360" cy="9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737D16-97F7-4B9E-9D60-B429CAB053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3920" y="1999440"/>
                <a:ext cx="892080" cy="112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194FDD-8896-403A-8B60-2F4C96EAF74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20" end="2301.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0"/>
    </mc:Choice>
    <mc:Fallback xmlns="">
      <p:transition spd="slow" advTm="7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1"/>
          <p:cNvPicPr preferRelativeResize="0"/>
          <p:nvPr/>
        </p:nvPicPr>
        <p:blipFill rotWithShape="1">
          <a:blip r:embed="rId5">
            <a:alphaModFix/>
          </a:blip>
          <a:srcRect t="51484" b="2066"/>
          <a:stretch/>
        </p:blipFill>
        <p:spPr>
          <a:xfrm>
            <a:off x="740450" y="98700"/>
            <a:ext cx="7424553" cy="473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798DC2E-91E0-4C8A-B772-12411558E0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98.156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6"/>
    </mc:Choice>
    <mc:Fallback xmlns="">
      <p:transition spd="slow" advTm="19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203"/>
          <p:cNvPicPr preferRelativeResize="0"/>
          <p:nvPr/>
        </p:nvPicPr>
        <p:blipFill rotWithShape="1">
          <a:blip r:embed="rId5">
            <a:alphaModFix/>
          </a:blip>
          <a:srcRect b="80190"/>
          <a:stretch/>
        </p:blipFill>
        <p:spPr>
          <a:xfrm>
            <a:off x="1130250" y="866000"/>
            <a:ext cx="6883502" cy="1908147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203"/>
          <p:cNvSpPr/>
          <p:nvPr/>
        </p:nvSpPr>
        <p:spPr>
          <a:xfrm rot="5400000">
            <a:off x="6567650" y="2051068"/>
            <a:ext cx="2847000" cy="33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52" name="Google Shape;1252;p203"/>
          <p:cNvSpPr/>
          <p:nvPr/>
        </p:nvSpPr>
        <p:spPr>
          <a:xfrm rot="-187793">
            <a:off x="5073793" y="2408656"/>
            <a:ext cx="1851662" cy="75591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C65C1F-809B-4484-AF70-D51CC2D087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8240" y="2525040"/>
              <a:ext cx="4900680" cy="366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C65C1F-809B-4484-AF70-D51CC2D087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8880" y="2515680"/>
                <a:ext cx="4919400" cy="384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9FF3B7-5663-470E-8377-58D7D2F2882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19" end="3038.151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8"/>
    </mc:Choice>
    <mc:Fallback xmlns="">
      <p:transition spd="slow" advTm="12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204"/>
          <p:cNvPicPr preferRelativeResize="0"/>
          <p:nvPr/>
        </p:nvPicPr>
        <p:blipFill rotWithShape="1">
          <a:blip r:embed="rId5">
            <a:alphaModFix/>
          </a:blip>
          <a:srcRect b="75617"/>
          <a:stretch/>
        </p:blipFill>
        <p:spPr>
          <a:xfrm>
            <a:off x="1130250" y="866000"/>
            <a:ext cx="6883502" cy="234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204"/>
          <p:cNvSpPr/>
          <p:nvPr/>
        </p:nvSpPr>
        <p:spPr>
          <a:xfrm rot="5400000">
            <a:off x="6567650" y="2051068"/>
            <a:ext cx="2847000" cy="33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6B9306-CC5E-477E-89D0-39E258C3D0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67840" y="3275640"/>
              <a:ext cx="2938680" cy="141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6B9306-CC5E-477E-89D0-39E258C3D0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8480" y="3266280"/>
                <a:ext cx="2957400" cy="160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D90D15-B64A-440C-8FDA-C9FC592178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35" end="535.244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9"/>
    </mc:Choice>
    <mc:Fallback xmlns="">
      <p:transition spd="slow" advTm="6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205"/>
          <p:cNvPicPr preferRelativeResize="0"/>
          <p:nvPr/>
        </p:nvPicPr>
        <p:blipFill rotWithShape="1">
          <a:blip r:embed="rId5">
            <a:alphaModFix/>
          </a:blip>
          <a:srcRect b="65480"/>
          <a:stretch/>
        </p:blipFill>
        <p:spPr>
          <a:xfrm>
            <a:off x="1130250" y="866000"/>
            <a:ext cx="6883502" cy="3324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205"/>
          <p:cNvSpPr/>
          <p:nvPr/>
        </p:nvSpPr>
        <p:spPr>
          <a:xfrm rot="5400000">
            <a:off x="6567650" y="2051068"/>
            <a:ext cx="2847000" cy="33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40034E-E16B-4201-B00B-E488FA11CE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49320" y="1530000"/>
              <a:ext cx="4750920" cy="225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40034E-E16B-4201-B00B-E488FA11C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9960" y="1520640"/>
                <a:ext cx="4769640" cy="2271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EA776C6-AF22-45FA-90DB-1648DEC9A53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39" end="532.448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71"/>
    </mc:Choice>
    <mc:Fallback xmlns="">
      <p:transition spd="slow" advTm="32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206"/>
          <p:cNvPicPr preferRelativeResize="0"/>
          <p:nvPr/>
        </p:nvPicPr>
        <p:blipFill rotWithShape="1">
          <a:blip r:embed="rId5">
            <a:alphaModFix/>
          </a:blip>
          <a:srcRect t="38284" b="57203"/>
          <a:stretch/>
        </p:blipFill>
        <p:spPr>
          <a:xfrm>
            <a:off x="1130250" y="208375"/>
            <a:ext cx="6883502" cy="4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206"/>
          <p:cNvSpPr/>
          <p:nvPr/>
        </p:nvSpPr>
        <p:spPr>
          <a:xfrm rot="5400000">
            <a:off x="7151101" y="1550982"/>
            <a:ext cx="1692000" cy="25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71" name="Google Shape;1271;p206"/>
          <p:cNvSpPr/>
          <p:nvPr/>
        </p:nvSpPr>
        <p:spPr>
          <a:xfrm rot="-187649">
            <a:off x="2923966" y="469730"/>
            <a:ext cx="4607963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051CCD-DCE9-4857-AE49-B30A9888AB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3760" y="638280"/>
              <a:ext cx="1615320" cy="47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051CCD-DCE9-4857-AE49-B30A9888AB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400" y="628920"/>
                <a:ext cx="1634040" cy="66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460A01-6286-48F7-982D-6BE294F7A6C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27" end="652.301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7"/>
    </mc:Choice>
    <mc:Fallback xmlns="">
      <p:transition spd="slow" advTm="8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207"/>
          <p:cNvPicPr preferRelativeResize="0"/>
          <p:nvPr/>
        </p:nvPicPr>
        <p:blipFill rotWithShape="1">
          <a:blip r:embed="rId5">
            <a:alphaModFix/>
          </a:blip>
          <a:srcRect t="38284" b="52136"/>
          <a:stretch/>
        </p:blipFill>
        <p:spPr>
          <a:xfrm>
            <a:off x="1130250" y="208375"/>
            <a:ext cx="6883502" cy="92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207"/>
          <p:cNvSpPr/>
          <p:nvPr/>
        </p:nvSpPr>
        <p:spPr>
          <a:xfrm rot="5400000">
            <a:off x="7151101" y="1550982"/>
            <a:ext cx="1692000" cy="25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78" name="Google Shape;1278;p207"/>
          <p:cNvSpPr/>
          <p:nvPr/>
        </p:nvSpPr>
        <p:spPr>
          <a:xfrm rot="-187707">
            <a:off x="1765224" y="1020947"/>
            <a:ext cx="2468178" cy="25718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23E751-817E-414C-8822-30409D1CF6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94240" y="788400"/>
              <a:ext cx="4102920" cy="235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23E751-817E-414C-8822-30409D1CF6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4880" y="779040"/>
                <a:ext cx="41216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C12286-A2B5-4A3F-812C-F4992AA0A4A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4" end="1645.154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4"/>
    </mc:Choice>
    <mc:Fallback xmlns="">
      <p:transition spd="slow" advTm="20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208"/>
          <p:cNvPicPr preferRelativeResize="0"/>
          <p:nvPr/>
        </p:nvPicPr>
        <p:blipFill rotWithShape="1">
          <a:blip r:embed="rId5">
            <a:alphaModFix/>
          </a:blip>
          <a:srcRect t="38285" b="45213"/>
          <a:stretch/>
        </p:blipFill>
        <p:spPr>
          <a:xfrm>
            <a:off x="1130250" y="208375"/>
            <a:ext cx="6883502" cy="15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208"/>
          <p:cNvSpPr/>
          <p:nvPr/>
        </p:nvSpPr>
        <p:spPr>
          <a:xfrm rot="5400000">
            <a:off x="7151101" y="1550982"/>
            <a:ext cx="1692000" cy="25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0B9B66-C812-47A6-989C-2C8A179CC1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3600" y="1558080"/>
              <a:ext cx="4628520" cy="42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0B9B66-C812-47A6-989C-2C8A179CC1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240" y="1548720"/>
                <a:ext cx="4647240" cy="441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F91D5D-2EF9-4325-A164-578D44CFE65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75" end="1157.154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1"/>
    </mc:Choice>
    <mc:Fallback xmlns="">
      <p:transition spd="slow" advTm="10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209"/>
          <p:cNvPicPr preferRelativeResize="0"/>
          <p:nvPr/>
        </p:nvPicPr>
        <p:blipFill rotWithShape="1">
          <a:blip r:embed="rId5">
            <a:alphaModFix/>
          </a:blip>
          <a:srcRect t="38285" b="40269"/>
          <a:stretch/>
        </p:blipFill>
        <p:spPr>
          <a:xfrm>
            <a:off x="1130250" y="208375"/>
            <a:ext cx="6883502" cy="2065722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209"/>
          <p:cNvSpPr/>
          <p:nvPr/>
        </p:nvSpPr>
        <p:spPr>
          <a:xfrm rot="5400000">
            <a:off x="7151101" y="1550982"/>
            <a:ext cx="1692000" cy="25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01EC62-8543-4E58-8CA1-D781A803555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52.673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"/>
    </mc:Choice>
    <mc:Fallback xmlns="">
      <p:transition spd="slow" advTm="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210"/>
          <p:cNvPicPr preferRelativeResize="0"/>
          <p:nvPr/>
        </p:nvPicPr>
        <p:blipFill rotWithShape="1">
          <a:blip r:embed="rId5">
            <a:alphaModFix/>
          </a:blip>
          <a:srcRect t="38286" b="30997"/>
          <a:stretch/>
        </p:blipFill>
        <p:spPr>
          <a:xfrm>
            <a:off x="1130250" y="208375"/>
            <a:ext cx="6883502" cy="295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210"/>
          <p:cNvSpPr/>
          <p:nvPr/>
        </p:nvSpPr>
        <p:spPr>
          <a:xfrm rot="5400000">
            <a:off x="7151101" y="1550982"/>
            <a:ext cx="1692000" cy="25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97570F-2B7F-4499-8668-DA9426294D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74760" y="2675160"/>
              <a:ext cx="704520" cy="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97570F-2B7F-4499-8668-DA942629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5400" y="2665800"/>
                <a:ext cx="723240" cy="6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ECB034-CE4E-4992-B203-94087D6017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55" end="1553.784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0"/>
    </mc:Choice>
    <mc:Fallback xmlns="">
      <p:transition spd="slow" advTm="7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211"/>
          <p:cNvPicPr preferRelativeResize="0"/>
          <p:nvPr/>
        </p:nvPicPr>
        <p:blipFill rotWithShape="1">
          <a:blip r:embed="rId5">
            <a:alphaModFix/>
          </a:blip>
          <a:srcRect t="38287" b="22592"/>
          <a:stretch/>
        </p:blipFill>
        <p:spPr>
          <a:xfrm>
            <a:off x="1130250" y="208375"/>
            <a:ext cx="6883502" cy="376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211"/>
          <p:cNvSpPr/>
          <p:nvPr/>
        </p:nvSpPr>
        <p:spPr>
          <a:xfrm rot="5400000">
            <a:off x="7151101" y="1550982"/>
            <a:ext cx="1692000" cy="25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CCE613-C975-4501-A447-E7596E33C2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5080" y="3548160"/>
              <a:ext cx="4205880" cy="497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CCE613-C975-4501-A447-E7596E33C2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5720" y="3538800"/>
                <a:ext cx="4224600" cy="516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9563D4-5B6A-4097-97C5-71D888055DC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17" end="2485.117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9"/>
    </mc:Choice>
    <mc:Fallback xmlns="">
      <p:transition spd="slow" advTm="9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212"/>
          <p:cNvPicPr preferRelativeResize="0"/>
          <p:nvPr/>
        </p:nvPicPr>
        <p:blipFill rotWithShape="1">
          <a:blip r:embed="rId5">
            <a:alphaModFix/>
          </a:blip>
          <a:srcRect t="38287" b="12827"/>
          <a:stretch/>
        </p:blipFill>
        <p:spPr>
          <a:xfrm>
            <a:off x="1130250" y="208375"/>
            <a:ext cx="6883502" cy="470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212"/>
          <p:cNvSpPr/>
          <p:nvPr/>
        </p:nvSpPr>
        <p:spPr>
          <a:xfrm rot="5400000">
            <a:off x="7151101" y="1550982"/>
            <a:ext cx="1692000" cy="25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57D01A-C15B-4FEA-A2C4-EABF0ED53C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7680" y="4289400"/>
              <a:ext cx="1070640" cy="52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57D01A-C15B-4FEA-A2C4-EABF0ED53C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8320" y="4280040"/>
                <a:ext cx="1089360" cy="544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629F72-0E3D-4305-A746-80231D45ED3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5" end="1068.904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0"/>
    </mc:Choice>
    <mc:Fallback xmlns="">
      <p:transition spd="slow" advTm="6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2"/>
          <p:cNvPicPr preferRelativeResize="0"/>
          <p:nvPr/>
        </p:nvPicPr>
        <p:blipFill rotWithShape="1">
          <a:blip r:embed="rId5">
            <a:alphaModFix/>
          </a:blip>
          <a:srcRect b="95537"/>
          <a:stretch/>
        </p:blipFill>
        <p:spPr>
          <a:xfrm>
            <a:off x="1130250" y="356700"/>
            <a:ext cx="6883501" cy="42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869650" y="72152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9" name="Google Shape;209;p42"/>
          <p:cNvSpPr/>
          <p:nvPr/>
        </p:nvSpPr>
        <p:spPr>
          <a:xfrm>
            <a:off x="7760500" y="204513"/>
            <a:ext cx="705000" cy="73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42"/>
          <p:cNvSpPr/>
          <p:nvPr/>
        </p:nvSpPr>
        <p:spPr>
          <a:xfrm>
            <a:off x="532400" y="1330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D14FCB-F3A1-4F49-9F6F-67C4C6500B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72" end="552.922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4"/>
    </mc:Choice>
    <mc:Fallback xmlns="">
      <p:transition spd="slow" advTm="8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213"/>
          <p:cNvPicPr preferRelativeResize="0"/>
          <p:nvPr/>
        </p:nvPicPr>
        <p:blipFill rotWithShape="1">
          <a:blip r:embed="rId5">
            <a:alphaModFix/>
          </a:blip>
          <a:srcRect t="87787" b="2818"/>
          <a:stretch/>
        </p:blipFill>
        <p:spPr>
          <a:xfrm>
            <a:off x="1130250" y="867488"/>
            <a:ext cx="6883502" cy="90487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EF00AC-A627-4C98-B996-E2E21F0F66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3840" y="1492560"/>
              <a:ext cx="4168800" cy="26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EF00AC-A627-4C98-B996-E2E21F0F6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4480" y="1483200"/>
                <a:ext cx="4187520" cy="281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1E971C-7E5D-4AD5-B45F-A8872BCB7C4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2" end="674.714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49"/>
    </mc:Choice>
    <mc:Fallback xmlns="">
      <p:transition spd="slow" advTm="10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214"/>
          <p:cNvPicPr preferRelativeResize="0"/>
          <p:nvPr/>
        </p:nvPicPr>
        <p:blipFill rotWithShape="1">
          <a:blip r:embed="rId5">
            <a:alphaModFix/>
          </a:blip>
          <a:srcRect t="87787" b="2818"/>
          <a:stretch/>
        </p:blipFill>
        <p:spPr>
          <a:xfrm>
            <a:off x="1130250" y="867488"/>
            <a:ext cx="6883502" cy="9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214"/>
          <p:cNvPicPr preferRelativeResize="0"/>
          <p:nvPr/>
        </p:nvPicPr>
        <p:blipFill rotWithShape="1">
          <a:blip r:embed="rId6">
            <a:alphaModFix/>
          </a:blip>
          <a:srcRect b="86084"/>
          <a:stretch/>
        </p:blipFill>
        <p:spPr>
          <a:xfrm>
            <a:off x="1130250" y="1700942"/>
            <a:ext cx="6883503" cy="81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214"/>
          <p:cNvSpPr/>
          <p:nvPr/>
        </p:nvSpPr>
        <p:spPr>
          <a:xfrm rot="5400000">
            <a:off x="7129952" y="2223706"/>
            <a:ext cx="1584900" cy="18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21" name="Google Shape;1321;p214"/>
          <p:cNvSpPr/>
          <p:nvPr/>
        </p:nvSpPr>
        <p:spPr>
          <a:xfrm rot="-187901">
            <a:off x="6069452" y="2275246"/>
            <a:ext cx="1405799" cy="49663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853FA9-8B2A-4250-BE8D-CF36EAA813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88000" y="1680120"/>
              <a:ext cx="2206440" cy="610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853FA9-8B2A-4250-BE8D-CF36EAA81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8640" y="1670760"/>
                <a:ext cx="2225160" cy="629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C6EBBA-29CF-4EEB-AC95-D609775A66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23" end="402.115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6"/>
    </mc:Choice>
    <mc:Fallback xmlns="">
      <p:transition spd="slow" advTm="11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215"/>
          <p:cNvPicPr preferRelativeResize="0"/>
          <p:nvPr/>
        </p:nvPicPr>
        <p:blipFill rotWithShape="1">
          <a:blip r:embed="rId5">
            <a:alphaModFix/>
          </a:blip>
          <a:srcRect t="87787" b="2818"/>
          <a:stretch/>
        </p:blipFill>
        <p:spPr>
          <a:xfrm>
            <a:off x="1130250" y="867488"/>
            <a:ext cx="6883502" cy="9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215"/>
          <p:cNvPicPr preferRelativeResize="0"/>
          <p:nvPr/>
        </p:nvPicPr>
        <p:blipFill rotWithShape="1">
          <a:blip r:embed="rId6">
            <a:alphaModFix/>
          </a:blip>
          <a:srcRect b="75056"/>
          <a:stretch/>
        </p:blipFill>
        <p:spPr>
          <a:xfrm>
            <a:off x="1130250" y="1700956"/>
            <a:ext cx="6883503" cy="14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215"/>
          <p:cNvSpPr/>
          <p:nvPr/>
        </p:nvSpPr>
        <p:spPr>
          <a:xfrm rot="5400000">
            <a:off x="7129952" y="2223706"/>
            <a:ext cx="1584900" cy="18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29" name="Google Shape;1329;p215"/>
          <p:cNvSpPr/>
          <p:nvPr/>
        </p:nvSpPr>
        <p:spPr>
          <a:xfrm rot="-187901">
            <a:off x="3153752" y="3096771"/>
            <a:ext cx="1405799" cy="49663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6D1BB1-1EC0-4024-AD60-7F1DA33CED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2400" y="2553120"/>
              <a:ext cx="5698800" cy="69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6D1BB1-1EC0-4024-AD60-7F1DA33CE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3040" y="2543760"/>
                <a:ext cx="5717520" cy="713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20DA8E-8429-4C6C-8ED0-254E4637F12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24" end="873.04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7"/>
    </mc:Choice>
    <mc:Fallback xmlns="">
      <p:transition spd="slow" advTm="7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16"/>
          <p:cNvPicPr preferRelativeResize="0"/>
          <p:nvPr/>
        </p:nvPicPr>
        <p:blipFill rotWithShape="1">
          <a:blip r:embed="rId5">
            <a:alphaModFix/>
          </a:blip>
          <a:srcRect t="87787" b="2818"/>
          <a:stretch/>
        </p:blipFill>
        <p:spPr>
          <a:xfrm>
            <a:off x="1130250" y="867488"/>
            <a:ext cx="6883502" cy="9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216"/>
          <p:cNvPicPr preferRelativeResize="0"/>
          <p:nvPr/>
        </p:nvPicPr>
        <p:blipFill rotWithShape="1">
          <a:blip r:embed="rId6">
            <a:alphaModFix/>
          </a:blip>
          <a:srcRect b="63415"/>
          <a:stretch/>
        </p:blipFill>
        <p:spPr>
          <a:xfrm>
            <a:off x="1130250" y="1700947"/>
            <a:ext cx="6883503" cy="213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16"/>
          <p:cNvSpPr/>
          <p:nvPr/>
        </p:nvSpPr>
        <p:spPr>
          <a:xfrm rot="5400000">
            <a:off x="7129952" y="2223706"/>
            <a:ext cx="1584900" cy="18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DBE30F-4058-414D-9E50-F73156C007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0360" y="3707640"/>
              <a:ext cx="3051360" cy="385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DBE30F-4058-414D-9E50-F73156C00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000" y="3698280"/>
                <a:ext cx="3070080" cy="4039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F941FD3-50C3-45B7-BD61-C7C98388F8F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80" end="479.158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0"/>
    </mc:Choice>
    <mc:Fallback xmlns="">
      <p:transition spd="slow" advTm="8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217"/>
          <p:cNvPicPr preferRelativeResize="0"/>
          <p:nvPr/>
        </p:nvPicPr>
        <p:blipFill rotWithShape="1">
          <a:blip r:embed="rId5">
            <a:alphaModFix/>
          </a:blip>
          <a:srcRect t="87787" b="2818"/>
          <a:stretch/>
        </p:blipFill>
        <p:spPr>
          <a:xfrm>
            <a:off x="1130250" y="867488"/>
            <a:ext cx="6883502" cy="9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217"/>
          <p:cNvPicPr preferRelativeResize="0"/>
          <p:nvPr/>
        </p:nvPicPr>
        <p:blipFill rotWithShape="1">
          <a:blip r:embed="rId6">
            <a:alphaModFix/>
          </a:blip>
          <a:srcRect b="55247"/>
          <a:stretch/>
        </p:blipFill>
        <p:spPr>
          <a:xfrm>
            <a:off x="1130250" y="1700951"/>
            <a:ext cx="6883503" cy="26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17"/>
          <p:cNvSpPr/>
          <p:nvPr/>
        </p:nvSpPr>
        <p:spPr>
          <a:xfrm rot="5400000">
            <a:off x="7129952" y="2223706"/>
            <a:ext cx="1584900" cy="18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44" name="Google Shape;1344;p217"/>
          <p:cNvSpPr/>
          <p:nvPr/>
        </p:nvSpPr>
        <p:spPr>
          <a:xfrm rot="-187687">
            <a:off x="4670122" y="4097172"/>
            <a:ext cx="885119" cy="30795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68D39C9-9C8B-403D-9DD0-7222B73F6F9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78" end="1394.80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74"/>
    </mc:Choice>
    <mc:Fallback xmlns="">
      <p:transition spd="slow" advTm="14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Google Shape;1349;p218"/>
          <p:cNvPicPr preferRelativeResize="0"/>
          <p:nvPr/>
        </p:nvPicPr>
        <p:blipFill rotWithShape="1">
          <a:blip r:embed="rId5">
            <a:alphaModFix/>
          </a:blip>
          <a:srcRect t="42097" b="44525"/>
          <a:stretch/>
        </p:blipFill>
        <p:spPr>
          <a:xfrm>
            <a:off x="1130250" y="934640"/>
            <a:ext cx="6883503" cy="77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218"/>
          <p:cNvSpPr/>
          <p:nvPr/>
        </p:nvSpPr>
        <p:spPr>
          <a:xfrm rot="-187647">
            <a:off x="1083707" y="809410"/>
            <a:ext cx="3112335" cy="3440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51" name="Google Shape;1351;p218"/>
          <p:cNvSpPr/>
          <p:nvPr/>
        </p:nvSpPr>
        <p:spPr>
          <a:xfrm rot="5400000">
            <a:off x="7465704" y="3011192"/>
            <a:ext cx="885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52" name="Google Shape;1352;p218"/>
          <p:cNvSpPr/>
          <p:nvPr/>
        </p:nvSpPr>
        <p:spPr>
          <a:xfrm rot="-186940">
            <a:off x="4647898" y="1583858"/>
            <a:ext cx="579557" cy="25808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4F4B1B-F2C5-48F2-9FBD-7759225725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62640" y="1023120"/>
              <a:ext cx="713880" cy="685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4F4B1B-F2C5-48F2-9FBD-775922572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3280" y="1013760"/>
                <a:ext cx="732600" cy="704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408CE9-9292-4924-90F0-6DA0BBD068D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8" end="940.417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6"/>
    </mc:Choice>
    <mc:Fallback xmlns="">
      <p:transition spd="slow" advTm="10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219"/>
          <p:cNvPicPr preferRelativeResize="0"/>
          <p:nvPr/>
        </p:nvPicPr>
        <p:blipFill rotWithShape="1">
          <a:blip r:embed="rId5">
            <a:alphaModFix/>
          </a:blip>
          <a:srcRect t="42097" b="34110"/>
          <a:stretch/>
        </p:blipFill>
        <p:spPr>
          <a:xfrm>
            <a:off x="1130250" y="934657"/>
            <a:ext cx="6883503" cy="138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219"/>
          <p:cNvSpPr/>
          <p:nvPr/>
        </p:nvSpPr>
        <p:spPr>
          <a:xfrm rot="-187647">
            <a:off x="1083707" y="809410"/>
            <a:ext cx="3112335" cy="3440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59" name="Google Shape;1359;p219"/>
          <p:cNvSpPr/>
          <p:nvPr/>
        </p:nvSpPr>
        <p:spPr>
          <a:xfrm rot="5400000">
            <a:off x="7465704" y="3011192"/>
            <a:ext cx="885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60" name="Google Shape;1360;p219"/>
          <p:cNvSpPr/>
          <p:nvPr/>
        </p:nvSpPr>
        <p:spPr>
          <a:xfrm rot="-188077">
            <a:off x="5355615" y="2055855"/>
            <a:ext cx="1750118" cy="468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61" name="Google Shape;1361;p219"/>
          <p:cNvSpPr/>
          <p:nvPr/>
        </p:nvSpPr>
        <p:spPr>
          <a:xfrm rot="-188182">
            <a:off x="4580556" y="2235805"/>
            <a:ext cx="394791" cy="32538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31A550-E83B-4DDE-976E-13543A736E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0640" y="2459160"/>
              <a:ext cx="3793320" cy="12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31A550-E83B-4DDE-976E-13543A736E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1280" y="2449800"/>
                <a:ext cx="3812040" cy="141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E6717D6-0E51-4918-B447-24F5C26301A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8" end="737.659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4"/>
    </mc:Choice>
    <mc:Fallback xmlns="">
      <p:transition spd="slow" advTm="8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220"/>
          <p:cNvPicPr preferRelativeResize="0"/>
          <p:nvPr/>
        </p:nvPicPr>
        <p:blipFill rotWithShape="1">
          <a:blip r:embed="rId5">
            <a:alphaModFix/>
          </a:blip>
          <a:srcRect t="42096" b="24717"/>
          <a:stretch/>
        </p:blipFill>
        <p:spPr>
          <a:xfrm>
            <a:off x="1130250" y="934647"/>
            <a:ext cx="6883503" cy="193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220"/>
          <p:cNvSpPr/>
          <p:nvPr/>
        </p:nvSpPr>
        <p:spPr>
          <a:xfrm rot="-187647">
            <a:off x="1083707" y="809410"/>
            <a:ext cx="3112335" cy="3440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68" name="Google Shape;1368;p220"/>
          <p:cNvSpPr/>
          <p:nvPr/>
        </p:nvSpPr>
        <p:spPr>
          <a:xfrm rot="5400000">
            <a:off x="7465704" y="3011192"/>
            <a:ext cx="885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1B6978-2598-41D8-9023-A6BE879378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1320" y="2055600"/>
              <a:ext cx="3042000" cy="45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1B6978-2598-41D8-9023-A6BE87937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1960" y="2046240"/>
                <a:ext cx="3060720" cy="469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F752379-3B22-4CC2-88E9-2D02870F786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50" end="119.702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1"/>
    </mc:Choice>
    <mc:Fallback xmlns="">
      <p:transition spd="slow" advTm="5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221"/>
          <p:cNvPicPr preferRelativeResize="0"/>
          <p:nvPr/>
        </p:nvPicPr>
        <p:blipFill rotWithShape="1">
          <a:blip r:embed="rId5">
            <a:alphaModFix/>
          </a:blip>
          <a:srcRect t="42097" b="13279"/>
          <a:stretch/>
        </p:blipFill>
        <p:spPr>
          <a:xfrm>
            <a:off x="1130250" y="934651"/>
            <a:ext cx="6883503" cy="26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221"/>
          <p:cNvSpPr/>
          <p:nvPr/>
        </p:nvSpPr>
        <p:spPr>
          <a:xfrm rot="-187647">
            <a:off x="1083707" y="809410"/>
            <a:ext cx="3112335" cy="3440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75" name="Google Shape;1375;p221"/>
          <p:cNvSpPr/>
          <p:nvPr/>
        </p:nvSpPr>
        <p:spPr>
          <a:xfrm rot="5400000">
            <a:off x="7465704" y="3011192"/>
            <a:ext cx="885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76" name="Google Shape;1376;p221"/>
          <p:cNvSpPr/>
          <p:nvPr/>
        </p:nvSpPr>
        <p:spPr>
          <a:xfrm rot="-187674">
            <a:off x="3618789" y="3322410"/>
            <a:ext cx="2166227" cy="40500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FAAEC3-7E1C-4638-8479-046168689D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7680" y="3332160"/>
              <a:ext cx="2929320" cy="244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FAAEC3-7E1C-4638-8479-046168689D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8320" y="3322800"/>
                <a:ext cx="2948040" cy="2631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A2D6E88-AD09-4A89-8506-709FEA056AD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33" end="488.81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1"/>
    </mc:Choice>
    <mc:Fallback xmlns="">
      <p:transition spd="slow" advTm="11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222"/>
          <p:cNvPicPr preferRelativeResize="0"/>
          <p:nvPr/>
        </p:nvPicPr>
        <p:blipFill rotWithShape="1">
          <a:blip r:embed="rId5">
            <a:alphaModFix/>
          </a:blip>
          <a:srcRect t="42097" b="1434"/>
          <a:stretch/>
        </p:blipFill>
        <p:spPr>
          <a:xfrm>
            <a:off x="1130250" y="934650"/>
            <a:ext cx="6883503" cy="3292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222"/>
          <p:cNvSpPr/>
          <p:nvPr/>
        </p:nvSpPr>
        <p:spPr>
          <a:xfrm rot="-187647">
            <a:off x="1083707" y="809410"/>
            <a:ext cx="3112335" cy="3440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83" name="Google Shape;1383;p222"/>
          <p:cNvSpPr/>
          <p:nvPr/>
        </p:nvSpPr>
        <p:spPr>
          <a:xfrm rot="5400000">
            <a:off x="7465704" y="3011192"/>
            <a:ext cx="885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FD5EB10-1E56-4348-9CA2-5F5DAE986BC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15" end="1601.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0"/>
    </mc:Choice>
    <mc:Fallback xmlns="">
      <p:transition spd="slow" advTm="9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3"/>
          <p:cNvPicPr preferRelativeResize="0"/>
          <p:nvPr/>
        </p:nvPicPr>
        <p:blipFill rotWithShape="1">
          <a:blip r:embed="rId5">
            <a:alphaModFix/>
          </a:blip>
          <a:srcRect b="90461"/>
          <a:stretch/>
        </p:blipFill>
        <p:spPr>
          <a:xfrm>
            <a:off x="1130250" y="356700"/>
            <a:ext cx="6883501" cy="9172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3"/>
          <p:cNvSpPr/>
          <p:nvPr/>
        </p:nvSpPr>
        <p:spPr>
          <a:xfrm>
            <a:off x="7760500" y="204513"/>
            <a:ext cx="705000" cy="73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43"/>
          <p:cNvSpPr/>
          <p:nvPr/>
        </p:nvSpPr>
        <p:spPr>
          <a:xfrm>
            <a:off x="532400" y="1330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816D744-A43D-40D4-997A-260F69B86F8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39" end="1569.72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9"/>
    </mc:Choice>
    <mc:Fallback xmlns="">
      <p:transition spd="slow" advTm="8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23"/>
          <p:cNvSpPr txBox="1">
            <a:spLocks noGrp="1"/>
          </p:cNvSpPr>
          <p:nvPr>
            <p:ph type="body" idx="1"/>
          </p:nvPr>
        </p:nvSpPr>
        <p:spPr>
          <a:xfrm>
            <a:off x="5149050" y="2970750"/>
            <a:ext cx="28887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800"/>
              <a:t>Thank You</a:t>
            </a:r>
            <a:endParaRPr sz="3800"/>
          </a:p>
        </p:txBody>
      </p:sp>
      <p:pic>
        <p:nvPicPr>
          <p:cNvPr id="1389" name="Google Shape;1389;p2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675" y="475087"/>
            <a:ext cx="4193325" cy="41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62FFDCD-011B-42A5-BCE8-F5FD69F584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"/>
    </mc:Choice>
    <mc:Fallback xmlns="">
      <p:transition spd="slow" advTm="2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bounds for VC dimensions</a:t>
            </a: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9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Aad van der Vaart, Jon A. Wellner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66666"/>
                </a:solidFill>
              </a:rPr>
              <a:t>IMS Collections</a:t>
            </a:r>
            <a:endParaRPr sz="22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66666"/>
                </a:solidFill>
              </a:rPr>
              <a:t>High Dimensional Probability V: The Luminy Volume</a:t>
            </a:r>
            <a:endParaRPr sz="22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</a:rPr>
              <a:t>Vol. 5 (2009)</a:t>
            </a:r>
            <a:endParaRPr sz="22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4AEAE5D-8DAA-4326-BEB0-1B416C8229F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52.73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41"/>
    </mc:Choice>
    <mc:Fallback xmlns="">
      <p:transition spd="slow" advTm="2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4"/>
          <p:cNvPicPr preferRelativeResize="0"/>
          <p:nvPr/>
        </p:nvPicPr>
        <p:blipFill rotWithShape="1">
          <a:blip r:embed="rId5">
            <a:alphaModFix/>
          </a:blip>
          <a:srcRect b="85014"/>
          <a:stretch/>
        </p:blipFill>
        <p:spPr>
          <a:xfrm>
            <a:off x="1130250" y="356700"/>
            <a:ext cx="6883501" cy="14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4"/>
          <p:cNvSpPr/>
          <p:nvPr/>
        </p:nvSpPr>
        <p:spPr>
          <a:xfrm>
            <a:off x="7760500" y="204513"/>
            <a:ext cx="705000" cy="73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44"/>
          <p:cNvSpPr/>
          <p:nvPr/>
        </p:nvSpPr>
        <p:spPr>
          <a:xfrm>
            <a:off x="532400" y="1330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p44"/>
          <p:cNvSpPr/>
          <p:nvPr/>
        </p:nvSpPr>
        <p:spPr>
          <a:xfrm>
            <a:off x="2401675" y="1597550"/>
            <a:ext cx="50874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D8B5E3-9A03-46E6-9A60-9C961D9118A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58" end="700.29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3"/>
    </mc:Choice>
    <mc:Fallback xmlns="">
      <p:transition spd="slow" advTm="9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 rotWithShape="1">
          <a:blip r:embed="rId5">
            <a:alphaModFix/>
          </a:blip>
          <a:srcRect b="79319"/>
          <a:stretch/>
        </p:blipFill>
        <p:spPr>
          <a:xfrm>
            <a:off x="1130250" y="356700"/>
            <a:ext cx="6883501" cy="198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/>
          <p:nvPr/>
        </p:nvSpPr>
        <p:spPr>
          <a:xfrm>
            <a:off x="7760500" y="204513"/>
            <a:ext cx="705000" cy="73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45"/>
          <p:cNvSpPr/>
          <p:nvPr/>
        </p:nvSpPr>
        <p:spPr>
          <a:xfrm>
            <a:off x="532400" y="1330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45"/>
          <p:cNvSpPr/>
          <p:nvPr/>
        </p:nvSpPr>
        <p:spPr>
          <a:xfrm>
            <a:off x="6521250" y="21928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E0FF4B3-A72E-497B-A041-536FA38A4F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7840" y="84600"/>
              <a:ext cx="5999400" cy="2459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E0FF4B3-A72E-497B-A041-536FA38A4F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8480" y="75240"/>
                <a:ext cx="6018120" cy="24782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B032327-2896-4C7A-8ED1-0AB4C052100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32" end="618.1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9"/>
    </mc:Choice>
    <mc:Fallback xmlns="">
      <p:transition spd="slow" advTm="4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6"/>
          <p:cNvPicPr preferRelativeResize="0"/>
          <p:nvPr/>
        </p:nvPicPr>
        <p:blipFill rotWithShape="1">
          <a:blip r:embed="rId5">
            <a:alphaModFix/>
          </a:blip>
          <a:srcRect b="72634"/>
          <a:stretch/>
        </p:blipFill>
        <p:spPr>
          <a:xfrm>
            <a:off x="1130250" y="356700"/>
            <a:ext cx="6883501" cy="263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6"/>
          <p:cNvSpPr/>
          <p:nvPr/>
        </p:nvSpPr>
        <p:spPr>
          <a:xfrm>
            <a:off x="7760500" y="204513"/>
            <a:ext cx="705000" cy="73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46"/>
          <p:cNvSpPr/>
          <p:nvPr/>
        </p:nvSpPr>
        <p:spPr>
          <a:xfrm>
            <a:off x="532400" y="1330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64EE6E-5A11-4EE3-907E-F6D228BE4C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63440" y="2909880"/>
              <a:ext cx="1821600" cy="14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64EE6E-5A11-4EE3-907E-F6D228BE4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4080" y="2900520"/>
                <a:ext cx="1840320" cy="159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2B4BE06-488E-4B57-9DDA-A0799F3ECFD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2" end="3037.55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4"/>
    </mc:Choice>
    <mc:Fallback xmlns="">
      <p:transition spd="slow" advTm="12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7"/>
          <p:cNvPicPr preferRelativeResize="0"/>
          <p:nvPr/>
        </p:nvPicPr>
        <p:blipFill rotWithShape="1">
          <a:blip r:embed="rId5">
            <a:alphaModFix/>
          </a:blip>
          <a:srcRect b="67434"/>
          <a:stretch/>
        </p:blipFill>
        <p:spPr>
          <a:xfrm>
            <a:off x="1130250" y="356700"/>
            <a:ext cx="6883501" cy="313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7"/>
          <p:cNvSpPr/>
          <p:nvPr/>
        </p:nvSpPr>
        <p:spPr>
          <a:xfrm>
            <a:off x="7760500" y="204513"/>
            <a:ext cx="705000" cy="73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47"/>
          <p:cNvSpPr/>
          <p:nvPr/>
        </p:nvSpPr>
        <p:spPr>
          <a:xfrm>
            <a:off x="532400" y="1330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47"/>
          <p:cNvSpPr/>
          <p:nvPr/>
        </p:nvSpPr>
        <p:spPr>
          <a:xfrm>
            <a:off x="3982850" y="3678750"/>
            <a:ext cx="24702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47"/>
          <p:cNvSpPr/>
          <p:nvPr/>
        </p:nvSpPr>
        <p:spPr>
          <a:xfrm>
            <a:off x="3342275" y="340005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4B8F4F-C2B6-4F27-BE3A-E718429B2AD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"/>
    </mc:Choice>
    <mc:Fallback xmlns="">
      <p:transition spd="slow" advTm="3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8"/>
          <p:cNvPicPr preferRelativeResize="0"/>
          <p:nvPr/>
        </p:nvPicPr>
        <p:blipFill rotWithShape="1">
          <a:blip r:embed="rId5">
            <a:alphaModFix/>
          </a:blip>
          <a:srcRect b="64215"/>
          <a:stretch/>
        </p:blipFill>
        <p:spPr>
          <a:xfrm>
            <a:off x="1130250" y="356700"/>
            <a:ext cx="6883501" cy="344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8"/>
          <p:cNvSpPr/>
          <p:nvPr/>
        </p:nvSpPr>
        <p:spPr>
          <a:xfrm>
            <a:off x="7760500" y="204513"/>
            <a:ext cx="705000" cy="73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48"/>
          <p:cNvSpPr/>
          <p:nvPr/>
        </p:nvSpPr>
        <p:spPr>
          <a:xfrm>
            <a:off x="532400" y="1330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48"/>
          <p:cNvSpPr/>
          <p:nvPr/>
        </p:nvSpPr>
        <p:spPr>
          <a:xfrm>
            <a:off x="3982850" y="3678750"/>
            <a:ext cx="24702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F4A29D-8844-4C00-A84D-D8626B4FE9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27320" y="3735720"/>
              <a:ext cx="441720" cy="6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F4A29D-8844-4C00-A84D-D8626B4FE9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7960" y="3726360"/>
                <a:ext cx="460440" cy="8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EBFF24-3B43-4CB1-879E-D524A53D5E3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00.065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2"/>
    </mc:Choice>
    <mc:Fallback xmlns="">
      <p:transition spd="slow" advTm="5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9"/>
          <p:cNvPicPr preferRelativeResize="0"/>
          <p:nvPr/>
        </p:nvPicPr>
        <p:blipFill rotWithShape="1">
          <a:blip r:embed="rId5">
            <a:alphaModFix/>
          </a:blip>
          <a:srcRect b="60377"/>
          <a:stretch/>
        </p:blipFill>
        <p:spPr>
          <a:xfrm>
            <a:off x="1130250" y="356700"/>
            <a:ext cx="6883501" cy="3810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9"/>
          <p:cNvSpPr/>
          <p:nvPr/>
        </p:nvSpPr>
        <p:spPr>
          <a:xfrm>
            <a:off x="7760500" y="204513"/>
            <a:ext cx="705000" cy="73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49"/>
          <p:cNvSpPr/>
          <p:nvPr/>
        </p:nvSpPr>
        <p:spPr>
          <a:xfrm>
            <a:off x="532400" y="1330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5" name="Google Shape;265;p49"/>
          <p:cNvSpPr/>
          <p:nvPr/>
        </p:nvSpPr>
        <p:spPr>
          <a:xfrm>
            <a:off x="3357575" y="4047850"/>
            <a:ext cx="2994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49"/>
          <p:cNvSpPr/>
          <p:nvPr/>
        </p:nvSpPr>
        <p:spPr>
          <a:xfrm>
            <a:off x="5295900" y="3593025"/>
            <a:ext cx="12882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DCE099-EDDF-4B8E-AA45-B17B8F2026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60160" y="4054680"/>
              <a:ext cx="32904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DCE099-EDDF-4B8E-AA45-B17B8F2026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0800" y="4045320"/>
                <a:ext cx="34776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807257-5D38-4616-BA41-002DDA1DE68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4.367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8"/>
    </mc:Choice>
    <mc:Fallback xmlns="">
      <p:transition spd="slow" advTm="5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0"/>
          <p:cNvPicPr preferRelativeResize="0"/>
          <p:nvPr/>
        </p:nvPicPr>
        <p:blipFill rotWithShape="1">
          <a:blip r:embed="rId5">
            <a:alphaModFix/>
          </a:blip>
          <a:srcRect b="55301"/>
          <a:stretch/>
        </p:blipFill>
        <p:spPr>
          <a:xfrm>
            <a:off x="1130250" y="356700"/>
            <a:ext cx="6883501" cy="429864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0"/>
          <p:cNvSpPr/>
          <p:nvPr/>
        </p:nvSpPr>
        <p:spPr>
          <a:xfrm>
            <a:off x="7760500" y="204513"/>
            <a:ext cx="705000" cy="73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73" name="Google Shape;273;p50"/>
          <p:cNvSpPr/>
          <p:nvPr/>
        </p:nvSpPr>
        <p:spPr>
          <a:xfrm>
            <a:off x="532400" y="13307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3B858E-1F65-461D-84CA-D61EFA3168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3080" y="3763800"/>
              <a:ext cx="4769640" cy="92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3B858E-1F65-461D-84CA-D61EFA3168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3720" y="3754440"/>
                <a:ext cx="4788360" cy="948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555476-174F-4AFB-823D-46CDDF8BFF0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58.603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25"/>
    </mc:Choice>
    <mc:Fallback xmlns="">
      <p:transition spd="slow" advTm="17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1"/>
          <p:cNvPicPr preferRelativeResize="0"/>
          <p:nvPr/>
        </p:nvPicPr>
        <p:blipFill rotWithShape="1">
          <a:blip r:embed="rId5">
            <a:alphaModFix/>
          </a:blip>
          <a:srcRect t="44432" b="46034"/>
          <a:stretch/>
        </p:blipFill>
        <p:spPr>
          <a:xfrm>
            <a:off x="1130250" y="309565"/>
            <a:ext cx="6883501" cy="91677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1"/>
          <p:cNvSpPr/>
          <p:nvPr/>
        </p:nvSpPr>
        <p:spPr>
          <a:xfrm>
            <a:off x="5322100" y="1014125"/>
            <a:ext cx="22467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35E8B4-253F-4BA2-9A03-40828F69DBCE}"/>
                  </a:ext>
                </a:extLst>
              </p14:cNvPr>
              <p14:cNvContentPartPr/>
              <p14:nvPr/>
            </p14:nvContentPartPr>
            <p14:xfrm>
              <a:off x="1286280" y="7228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35E8B4-253F-4BA2-9A03-40828F69DB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6920" y="7135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1CF833-6269-4948-A358-03E5D2A4DC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4520" y="854280"/>
              <a:ext cx="6544080" cy="38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1CF833-6269-4948-A358-03E5D2A4DC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5160" y="844920"/>
                <a:ext cx="6562800" cy="40392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32DBCCE-D7DC-426B-90DE-0666B94F601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36" end="855.773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93"/>
    </mc:Choice>
    <mc:Fallback xmlns="">
      <p:transition spd="slow" advTm="40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 rotWithShape="1">
          <a:blip r:embed="rId5">
            <a:alphaModFix/>
          </a:blip>
          <a:srcRect t="44432" b="40091"/>
          <a:stretch/>
        </p:blipFill>
        <p:spPr>
          <a:xfrm>
            <a:off x="1130249" y="304529"/>
            <a:ext cx="6883501" cy="148827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2"/>
          <p:cNvSpPr/>
          <p:nvPr/>
        </p:nvSpPr>
        <p:spPr>
          <a:xfrm>
            <a:off x="4143375" y="1621350"/>
            <a:ext cx="213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8" name="Google Shape;284;p52">
            <a:extLst>
              <a:ext uri="{FF2B5EF4-FFF2-40B4-BE49-F238E27FC236}">
                <a16:creationId xmlns:a16="http://schemas.microsoft.com/office/drawing/2014/main" id="{BDBCDFF2-88BB-45EF-9600-15099DBEE3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21" t="54839" r="85527" b="40433"/>
          <a:stretch/>
        </p:blipFill>
        <p:spPr>
          <a:xfrm>
            <a:off x="5670375" y="1164404"/>
            <a:ext cx="361507" cy="454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6A2D06-0D30-455D-9098-B86BDEF5F9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5640" y="1605240"/>
              <a:ext cx="3380040" cy="216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6A2D06-0D30-455D-9098-B86BDEF5F9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280" y="1595880"/>
                <a:ext cx="3398760" cy="2347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CB9E51E-7516-4D60-B702-22DF8717D06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97" end="2312.913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82"/>
    </mc:Choice>
    <mc:Fallback xmlns="">
      <p:transition spd="slow" advTm="20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3"/>
          <p:cNvPicPr preferRelativeResize="0"/>
          <p:nvPr/>
        </p:nvPicPr>
        <p:blipFill rotWithShape="1">
          <a:blip r:embed="rId5">
            <a:alphaModFix/>
          </a:blip>
          <a:srcRect t="44432" b="34890"/>
          <a:stretch/>
        </p:blipFill>
        <p:spPr>
          <a:xfrm>
            <a:off x="1130250" y="309573"/>
            <a:ext cx="6883501" cy="198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84;p52">
            <a:extLst>
              <a:ext uri="{FF2B5EF4-FFF2-40B4-BE49-F238E27FC236}">
                <a16:creationId xmlns:a16="http://schemas.microsoft.com/office/drawing/2014/main" id="{8D77C5FB-F7EC-462E-A638-8508A20BE26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21" t="54839" r="85527" b="40433"/>
          <a:stretch/>
        </p:blipFill>
        <p:spPr>
          <a:xfrm>
            <a:off x="5670375" y="1164404"/>
            <a:ext cx="361507" cy="454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92CC68-0588-4322-AD17-D32D68216EC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14360" y="1708200"/>
              <a:ext cx="5201280" cy="37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92CC68-0588-4322-AD17-D32D68216E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5000" y="1698840"/>
                <a:ext cx="5220000" cy="3945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8030B23-9A44-42FD-B05F-91D6DD3A7B1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38" end="1785.791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0"/>
    </mc:Choice>
    <mc:Fallback xmlns="">
      <p:transition spd="slow" advTm="11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5">
            <a:alphaModFix/>
          </a:blip>
          <a:srcRect l="2103" r="5226" b="95316"/>
          <a:stretch/>
        </p:blipFill>
        <p:spPr>
          <a:xfrm>
            <a:off x="1274975" y="127525"/>
            <a:ext cx="6378903" cy="44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17DD1C-C2C4-430E-8A15-8712814F561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99.281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4"/>
    </mc:Choice>
    <mc:Fallback xmlns="">
      <p:transition spd="slow" advTm="8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4"/>
          <p:cNvPicPr preferRelativeResize="0"/>
          <p:nvPr/>
        </p:nvPicPr>
        <p:blipFill rotWithShape="1">
          <a:blip r:embed="rId5">
            <a:alphaModFix/>
          </a:blip>
          <a:srcRect t="44433" b="30804"/>
          <a:stretch/>
        </p:blipFill>
        <p:spPr>
          <a:xfrm>
            <a:off x="1130250" y="309575"/>
            <a:ext cx="6883501" cy="238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/>
          <p:nvPr/>
        </p:nvSpPr>
        <p:spPr>
          <a:xfrm>
            <a:off x="3429000" y="2490500"/>
            <a:ext cx="22827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Google Shape;284;p52">
            <a:extLst>
              <a:ext uri="{FF2B5EF4-FFF2-40B4-BE49-F238E27FC236}">
                <a16:creationId xmlns:a16="http://schemas.microsoft.com/office/drawing/2014/main" id="{3280EEC8-35D6-4E06-8738-193A7E9BDA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21" t="54839" r="85527" b="40433"/>
          <a:stretch/>
        </p:blipFill>
        <p:spPr>
          <a:xfrm>
            <a:off x="5670375" y="1164404"/>
            <a:ext cx="361507" cy="454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5AD1A5-A78D-4809-97B7-CF9F95A561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90920" y="2628000"/>
              <a:ext cx="545040" cy="1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5AD1A5-A78D-4809-97B7-CF9F95A561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60" y="2618640"/>
                <a:ext cx="563760" cy="381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5417CD7-4F5C-4D3A-ABFB-A1E9C15ADDE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90" end="664.197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5"/>
          <p:cNvPicPr preferRelativeResize="0"/>
          <p:nvPr/>
        </p:nvPicPr>
        <p:blipFill rotWithShape="1">
          <a:blip r:embed="rId5">
            <a:alphaModFix/>
          </a:blip>
          <a:srcRect t="44432" b="25729"/>
          <a:stretch/>
        </p:blipFill>
        <p:spPr>
          <a:xfrm>
            <a:off x="1130250" y="309575"/>
            <a:ext cx="6883501" cy="286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5"/>
          <p:cNvSpPr/>
          <p:nvPr/>
        </p:nvSpPr>
        <p:spPr>
          <a:xfrm>
            <a:off x="2289300" y="3062000"/>
            <a:ext cx="22827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Google Shape;284;p52">
            <a:extLst>
              <a:ext uri="{FF2B5EF4-FFF2-40B4-BE49-F238E27FC236}">
                <a16:creationId xmlns:a16="http://schemas.microsoft.com/office/drawing/2014/main" id="{FED0FFE0-9E50-47BD-90D9-6B7EBD369B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21" t="54839" r="85527" b="40433"/>
          <a:stretch/>
        </p:blipFill>
        <p:spPr>
          <a:xfrm>
            <a:off x="5670375" y="1164404"/>
            <a:ext cx="361507" cy="45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77B9388-4393-4131-ABA7-4C000BD593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44" end="181.104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6"/>
    </mc:Choice>
    <mc:Fallback xmlns="">
      <p:transition spd="slow" advTm="6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6"/>
          <p:cNvPicPr preferRelativeResize="0"/>
          <p:nvPr/>
        </p:nvPicPr>
        <p:blipFill rotWithShape="1">
          <a:blip r:embed="rId5">
            <a:alphaModFix/>
          </a:blip>
          <a:srcRect t="44431" b="20777"/>
          <a:stretch/>
        </p:blipFill>
        <p:spPr>
          <a:xfrm>
            <a:off x="1130250" y="309575"/>
            <a:ext cx="6883501" cy="334565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6"/>
          <p:cNvSpPr/>
          <p:nvPr/>
        </p:nvSpPr>
        <p:spPr>
          <a:xfrm>
            <a:off x="2202650" y="3048000"/>
            <a:ext cx="2440800" cy="69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Google Shape;284;p52">
            <a:extLst>
              <a:ext uri="{FF2B5EF4-FFF2-40B4-BE49-F238E27FC236}">
                <a16:creationId xmlns:a16="http://schemas.microsoft.com/office/drawing/2014/main" id="{411A5A9D-BFCE-44D7-B00F-29E390666A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21" t="54839" r="85527" b="40433"/>
          <a:stretch/>
        </p:blipFill>
        <p:spPr>
          <a:xfrm>
            <a:off x="5670375" y="1164404"/>
            <a:ext cx="361507" cy="45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39E067F-E622-49E5-ADB3-2760B739E65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25" end="161.55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7"/>
    </mc:Choice>
    <mc:Fallback xmlns="">
      <p:transition spd="slow" advTm="4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7"/>
          <p:cNvPicPr preferRelativeResize="0"/>
          <p:nvPr/>
        </p:nvPicPr>
        <p:blipFill rotWithShape="1">
          <a:blip r:embed="rId5">
            <a:alphaModFix/>
          </a:blip>
          <a:srcRect t="44431" b="20777"/>
          <a:stretch/>
        </p:blipFill>
        <p:spPr>
          <a:xfrm>
            <a:off x="1130250" y="309575"/>
            <a:ext cx="6883501" cy="3345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7"/>
          <p:cNvSpPr/>
          <p:nvPr/>
        </p:nvSpPr>
        <p:spPr>
          <a:xfrm>
            <a:off x="2360750" y="3466825"/>
            <a:ext cx="22827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Google Shape;284;p52">
            <a:extLst>
              <a:ext uri="{FF2B5EF4-FFF2-40B4-BE49-F238E27FC236}">
                <a16:creationId xmlns:a16="http://schemas.microsoft.com/office/drawing/2014/main" id="{F05F8CDE-E27B-4134-B464-600767DACB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21" t="54839" r="85527" b="40433"/>
          <a:stretch/>
        </p:blipFill>
        <p:spPr>
          <a:xfrm>
            <a:off x="5670375" y="1164404"/>
            <a:ext cx="361507" cy="45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0A4115E-7B84-44B1-B68F-D5F4910A71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00" end="543.630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9"/>
    </mc:Choice>
    <mc:Fallback xmlns="">
      <p:transition spd="slow" advTm="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8"/>
          <p:cNvPicPr preferRelativeResize="0"/>
          <p:nvPr/>
        </p:nvPicPr>
        <p:blipFill rotWithShape="1">
          <a:blip r:embed="rId5">
            <a:alphaModFix/>
          </a:blip>
          <a:srcRect t="44433" b="17308"/>
          <a:stretch/>
        </p:blipFill>
        <p:spPr>
          <a:xfrm>
            <a:off x="1130250" y="309575"/>
            <a:ext cx="6883501" cy="36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8"/>
          <p:cNvSpPr/>
          <p:nvPr/>
        </p:nvSpPr>
        <p:spPr>
          <a:xfrm>
            <a:off x="2789375" y="3883550"/>
            <a:ext cx="22827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Google Shape;284;p52">
            <a:extLst>
              <a:ext uri="{FF2B5EF4-FFF2-40B4-BE49-F238E27FC236}">
                <a16:creationId xmlns:a16="http://schemas.microsoft.com/office/drawing/2014/main" id="{DAD1F494-8933-4DE5-B9BF-0957044BD2E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21" t="54839" r="85527" b="40433"/>
          <a:stretch/>
        </p:blipFill>
        <p:spPr>
          <a:xfrm>
            <a:off x="5670375" y="1164404"/>
            <a:ext cx="361507" cy="45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41E6D3E-E8EC-4ED2-9406-57CDA42DAAE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30" end="402.269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0"/>
    </mc:Choice>
    <mc:Fallback xmlns="">
      <p:transition spd="slow" advTm="3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9"/>
          <p:cNvPicPr preferRelativeResize="0"/>
          <p:nvPr/>
        </p:nvPicPr>
        <p:blipFill rotWithShape="1">
          <a:blip r:embed="rId5">
            <a:alphaModFix/>
          </a:blip>
          <a:srcRect t="44435" b="14086"/>
          <a:stretch/>
        </p:blipFill>
        <p:spPr>
          <a:xfrm>
            <a:off x="1130250" y="309575"/>
            <a:ext cx="6883501" cy="3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84;p52">
            <a:extLst>
              <a:ext uri="{FF2B5EF4-FFF2-40B4-BE49-F238E27FC236}">
                <a16:creationId xmlns:a16="http://schemas.microsoft.com/office/drawing/2014/main" id="{3D735769-3AB8-4778-BB6C-4E03AC41E31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21" t="54839" r="85527" b="40433"/>
          <a:stretch/>
        </p:blipFill>
        <p:spPr>
          <a:xfrm>
            <a:off x="5670375" y="1164404"/>
            <a:ext cx="361507" cy="45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831239-CB7E-443D-88B8-48EB1FB1E38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98" end="1221.546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8"/>
    </mc:Choice>
    <mc:Fallback xmlns="">
      <p:transition spd="slow" advTm="5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0"/>
          <p:cNvPicPr preferRelativeResize="0"/>
          <p:nvPr/>
        </p:nvPicPr>
        <p:blipFill rotWithShape="1">
          <a:blip r:embed="rId5">
            <a:alphaModFix/>
          </a:blip>
          <a:srcRect t="44435" b="8761"/>
          <a:stretch/>
        </p:blipFill>
        <p:spPr>
          <a:xfrm>
            <a:off x="1130250" y="309575"/>
            <a:ext cx="6883501" cy="4500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84;p52">
            <a:extLst>
              <a:ext uri="{FF2B5EF4-FFF2-40B4-BE49-F238E27FC236}">
                <a16:creationId xmlns:a16="http://schemas.microsoft.com/office/drawing/2014/main" id="{D6D4014C-AF2D-4F14-9F50-BABAB97C2AB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21" t="54839" r="85527" b="40433"/>
          <a:stretch/>
        </p:blipFill>
        <p:spPr>
          <a:xfrm>
            <a:off x="5670375" y="1164404"/>
            <a:ext cx="361507" cy="45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9C92474-05FD-4393-8F74-CFB4283F8D9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6" end="484.65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80"/>
    </mc:Choice>
    <mc:Fallback xmlns="">
      <p:transition spd="slow" advTm="1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1"/>
          <p:cNvPicPr preferRelativeResize="0"/>
          <p:nvPr/>
        </p:nvPicPr>
        <p:blipFill rotWithShape="1">
          <a:blip r:embed="rId5">
            <a:alphaModFix/>
          </a:blip>
          <a:srcRect b="95194"/>
          <a:stretch/>
        </p:blipFill>
        <p:spPr>
          <a:xfrm>
            <a:off x="1130250" y="1218090"/>
            <a:ext cx="6883499" cy="46067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1"/>
          <p:cNvSpPr/>
          <p:nvPr/>
        </p:nvSpPr>
        <p:spPr>
          <a:xfrm rot="5400000">
            <a:off x="7344600" y="137132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7" name="Google Shape;337;p61"/>
          <p:cNvSpPr/>
          <p:nvPr/>
        </p:nvSpPr>
        <p:spPr>
          <a:xfrm>
            <a:off x="3220825" y="1371325"/>
            <a:ext cx="1351200" cy="4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D80E91B-684B-429D-8FED-F491091ACAB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3"/>
    </mc:Choice>
    <mc:Fallback xmlns="">
      <p:transition spd="slow" advTm="11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2"/>
          <p:cNvPicPr preferRelativeResize="0"/>
          <p:nvPr/>
        </p:nvPicPr>
        <p:blipFill rotWithShape="1">
          <a:blip r:embed="rId5">
            <a:alphaModFix/>
          </a:blip>
          <a:srcRect b="89854"/>
          <a:stretch/>
        </p:blipFill>
        <p:spPr>
          <a:xfrm>
            <a:off x="1130250" y="1218112"/>
            <a:ext cx="6883499" cy="9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2"/>
          <p:cNvSpPr/>
          <p:nvPr/>
        </p:nvSpPr>
        <p:spPr>
          <a:xfrm rot="5400000">
            <a:off x="7344600" y="137132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p62"/>
          <p:cNvSpPr/>
          <p:nvPr/>
        </p:nvSpPr>
        <p:spPr>
          <a:xfrm>
            <a:off x="6330750" y="1845475"/>
            <a:ext cx="1059600" cy="41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097834-755E-4BC7-BDA1-378D71ED1C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12120" y="1952280"/>
              <a:ext cx="1765440" cy="14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097834-755E-4BC7-BDA1-378D71ED1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2760" y="1942920"/>
                <a:ext cx="1784160" cy="159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9EC3261-F745-4481-9EBD-6AF64A595D0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51" end="1277.58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35"/>
    </mc:Choice>
    <mc:Fallback xmlns="">
      <p:transition spd="slow" advTm="15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3"/>
          <p:cNvPicPr preferRelativeResize="0"/>
          <p:nvPr/>
        </p:nvPicPr>
        <p:blipFill rotWithShape="1">
          <a:blip r:embed="rId5">
            <a:alphaModFix/>
          </a:blip>
          <a:srcRect b="84389"/>
          <a:stretch/>
        </p:blipFill>
        <p:spPr>
          <a:xfrm>
            <a:off x="1130250" y="1218094"/>
            <a:ext cx="6883499" cy="149652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3"/>
          <p:cNvSpPr/>
          <p:nvPr/>
        </p:nvSpPr>
        <p:spPr>
          <a:xfrm rot="5400000">
            <a:off x="7344600" y="137132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B581D3-82EB-4452-B716-19EE502A29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5760" y="2468520"/>
              <a:ext cx="5454720" cy="22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B581D3-82EB-4452-B716-19EE502A29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6400" y="2459160"/>
                <a:ext cx="5473440" cy="244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24C1CB-0A50-4707-B978-D908B1C5F40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42" end="1248.133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34"/>
    </mc:Choice>
    <mc:Fallback xmlns="">
      <p:transition spd="slow" advTm="22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5">
            <a:alphaModFix/>
          </a:blip>
          <a:srcRect l="2103" r="5226" b="89786"/>
          <a:stretch/>
        </p:blipFill>
        <p:spPr>
          <a:xfrm>
            <a:off x="1274975" y="127525"/>
            <a:ext cx="6378903" cy="96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C258B2A-1133-41C0-9EAF-EFE0EDE3C4B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49.145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9"/>
    </mc:Choice>
    <mc:Fallback xmlns="">
      <p:transition spd="slow" advTm="6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4"/>
          <p:cNvPicPr preferRelativeResize="0"/>
          <p:nvPr/>
        </p:nvPicPr>
        <p:blipFill rotWithShape="1">
          <a:blip r:embed="rId5">
            <a:alphaModFix/>
          </a:blip>
          <a:srcRect b="78800"/>
          <a:stretch/>
        </p:blipFill>
        <p:spPr>
          <a:xfrm>
            <a:off x="1130250" y="1218102"/>
            <a:ext cx="6883499" cy="203230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4"/>
          <p:cNvSpPr/>
          <p:nvPr/>
        </p:nvSpPr>
        <p:spPr>
          <a:xfrm rot="5400000">
            <a:off x="7344600" y="137132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57" name="Google Shape;357;p64"/>
          <p:cNvSpPr/>
          <p:nvPr/>
        </p:nvSpPr>
        <p:spPr>
          <a:xfrm rot="-188157">
            <a:off x="2369377" y="3097728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58" name="Google Shape;358;p64"/>
          <p:cNvSpPr/>
          <p:nvPr/>
        </p:nvSpPr>
        <p:spPr>
          <a:xfrm rot="-188157">
            <a:off x="2204364" y="2749953"/>
            <a:ext cx="3520672" cy="42873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559183-1E03-444D-9DFA-F294C30E1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"/>
    </mc:Choice>
    <mc:Fallback xmlns="">
      <p:transition spd="slow" advTm="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5"/>
          <p:cNvPicPr preferRelativeResize="0"/>
          <p:nvPr/>
        </p:nvPicPr>
        <p:blipFill rotWithShape="1">
          <a:blip r:embed="rId5">
            <a:alphaModFix/>
          </a:blip>
          <a:srcRect b="78800"/>
          <a:stretch/>
        </p:blipFill>
        <p:spPr>
          <a:xfrm>
            <a:off x="1130250" y="1218102"/>
            <a:ext cx="6883499" cy="203230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5"/>
          <p:cNvSpPr/>
          <p:nvPr/>
        </p:nvSpPr>
        <p:spPr>
          <a:xfrm rot="5400000">
            <a:off x="7344600" y="137132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65" name="Google Shape;365;p65"/>
          <p:cNvSpPr/>
          <p:nvPr/>
        </p:nvSpPr>
        <p:spPr>
          <a:xfrm rot="-188157">
            <a:off x="2369377" y="3097728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C70A93-C7AE-4D14-822D-F7B0FDD8084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31" end="608.702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1"/>
    </mc:Choice>
    <mc:Fallback xmlns="">
      <p:transition spd="slow" advTm="16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6"/>
          <p:cNvPicPr preferRelativeResize="0"/>
          <p:nvPr/>
        </p:nvPicPr>
        <p:blipFill rotWithShape="1">
          <a:blip r:embed="rId5">
            <a:alphaModFix/>
          </a:blip>
          <a:srcRect b="74826"/>
          <a:stretch/>
        </p:blipFill>
        <p:spPr>
          <a:xfrm>
            <a:off x="1130250" y="1218100"/>
            <a:ext cx="6883499" cy="2413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6"/>
          <p:cNvSpPr/>
          <p:nvPr/>
        </p:nvSpPr>
        <p:spPr>
          <a:xfrm rot="5400000">
            <a:off x="7344600" y="137132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2" name="Google Shape;372;p66"/>
          <p:cNvSpPr/>
          <p:nvPr/>
        </p:nvSpPr>
        <p:spPr>
          <a:xfrm rot="-188157">
            <a:off x="2488452" y="344300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80690B-3845-4A2A-9D8C-1E671192BD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04" end="441.038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1"/>
    </mc:Choice>
    <mc:Fallback xmlns="">
      <p:transition spd="slow" advTm="9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7"/>
          <p:cNvPicPr preferRelativeResize="0"/>
          <p:nvPr/>
        </p:nvPicPr>
        <p:blipFill rotWithShape="1">
          <a:blip r:embed="rId5">
            <a:alphaModFix/>
          </a:blip>
          <a:srcRect b="71472"/>
          <a:stretch/>
        </p:blipFill>
        <p:spPr>
          <a:xfrm>
            <a:off x="1130250" y="1218100"/>
            <a:ext cx="6883499" cy="2734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7"/>
          <p:cNvSpPr/>
          <p:nvPr/>
        </p:nvSpPr>
        <p:spPr>
          <a:xfrm rot="5400000">
            <a:off x="7344600" y="137132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67"/>
          <p:cNvSpPr/>
          <p:nvPr/>
        </p:nvSpPr>
        <p:spPr>
          <a:xfrm rot="-188157">
            <a:off x="3262352" y="381210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14B75C-F648-4BF0-8D25-19DBC88550C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71" end="377.630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4"/>
    </mc:Choice>
    <mc:Fallback xmlns="">
      <p:transition spd="slow" advTm="12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8"/>
          <p:cNvPicPr preferRelativeResize="0"/>
          <p:nvPr/>
        </p:nvPicPr>
        <p:blipFill rotWithShape="1">
          <a:blip r:embed="rId5">
            <a:alphaModFix/>
          </a:blip>
          <a:srcRect t="27535" b="66068"/>
          <a:stretch/>
        </p:blipFill>
        <p:spPr>
          <a:xfrm>
            <a:off x="1130250" y="601275"/>
            <a:ext cx="6883499" cy="6131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8"/>
          <p:cNvSpPr/>
          <p:nvPr/>
        </p:nvSpPr>
        <p:spPr>
          <a:xfrm>
            <a:off x="1746825" y="47835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86" name="Google Shape;386;p68"/>
          <p:cNvSpPr/>
          <p:nvPr/>
        </p:nvSpPr>
        <p:spPr>
          <a:xfrm>
            <a:off x="4572000" y="1035575"/>
            <a:ext cx="28875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4FE8A3-788C-4178-8C5B-E53BDD4DDCB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42" end="693.179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5"/>
    </mc:Choice>
    <mc:Fallback xmlns="">
      <p:transition spd="slow" advTm="7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9"/>
          <p:cNvPicPr preferRelativeResize="0"/>
          <p:nvPr/>
        </p:nvPicPr>
        <p:blipFill rotWithShape="1">
          <a:blip r:embed="rId5">
            <a:alphaModFix/>
          </a:blip>
          <a:srcRect t="27535" b="61597"/>
          <a:stretch/>
        </p:blipFill>
        <p:spPr>
          <a:xfrm>
            <a:off x="1130250" y="601275"/>
            <a:ext cx="6883499" cy="104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9"/>
          <p:cNvSpPr/>
          <p:nvPr/>
        </p:nvSpPr>
        <p:spPr>
          <a:xfrm>
            <a:off x="1746825" y="47835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3" name="Google Shape;393;p69"/>
          <p:cNvSpPr/>
          <p:nvPr/>
        </p:nvSpPr>
        <p:spPr>
          <a:xfrm>
            <a:off x="2714625" y="1583250"/>
            <a:ext cx="7383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35737A8-CF2C-417D-B4E2-42BE126E641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24" end="1206.124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"/>
    </mc:Choice>
    <mc:Fallback xmlns="">
      <p:transition spd="slow" advTm="6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0"/>
          <p:cNvPicPr preferRelativeResize="0"/>
          <p:nvPr/>
        </p:nvPicPr>
        <p:blipFill rotWithShape="1">
          <a:blip r:embed="rId5">
            <a:alphaModFix/>
          </a:blip>
          <a:srcRect t="27535" b="55387"/>
          <a:stretch/>
        </p:blipFill>
        <p:spPr>
          <a:xfrm>
            <a:off x="1130250" y="601275"/>
            <a:ext cx="6883499" cy="163710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0"/>
          <p:cNvSpPr/>
          <p:nvPr/>
        </p:nvSpPr>
        <p:spPr>
          <a:xfrm>
            <a:off x="1746825" y="47835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00" name="Google Shape;400;p70"/>
          <p:cNvSpPr/>
          <p:nvPr/>
        </p:nvSpPr>
        <p:spPr>
          <a:xfrm>
            <a:off x="4143375" y="2083300"/>
            <a:ext cx="7383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61707F-7E01-4E85-AC52-41ED1963552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25" end="324.197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"/>
    </mc:Choice>
    <mc:Fallback xmlns="">
      <p:transition spd="slow" advTm="10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1"/>
          <p:cNvPicPr preferRelativeResize="0"/>
          <p:nvPr/>
        </p:nvPicPr>
        <p:blipFill rotWithShape="1">
          <a:blip r:embed="rId5">
            <a:alphaModFix/>
          </a:blip>
          <a:srcRect t="27536" b="50666"/>
          <a:stretch/>
        </p:blipFill>
        <p:spPr>
          <a:xfrm>
            <a:off x="1130250" y="601275"/>
            <a:ext cx="6883499" cy="20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1"/>
          <p:cNvSpPr/>
          <p:nvPr/>
        </p:nvSpPr>
        <p:spPr>
          <a:xfrm>
            <a:off x="1746825" y="47835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07" name="Google Shape;407;p71"/>
          <p:cNvPicPr preferRelativeResize="0"/>
          <p:nvPr/>
        </p:nvPicPr>
        <p:blipFill rotWithShape="1">
          <a:blip r:embed="rId5">
            <a:alphaModFix/>
          </a:blip>
          <a:srcRect l="24176" t="70811" r="72771" b="25625"/>
          <a:stretch/>
        </p:blipFill>
        <p:spPr>
          <a:xfrm>
            <a:off x="2171562" y="2230275"/>
            <a:ext cx="210124" cy="3414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4416E9-E958-43BC-B35A-6821898BE0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5320" y="2553120"/>
              <a:ext cx="2854440" cy="6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4416E9-E958-43BC-B35A-6821898BE0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5960" y="2543760"/>
                <a:ext cx="2873160" cy="8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54D624-D2FE-4772-8F77-E86D0AD9EBF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95" end="1053.337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1"/>
    </mc:Choice>
    <mc:Fallback xmlns="">
      <p:transition spd="slow" advTm="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72"/>
          <p:cNvPicPr preferRelativeResize="0"/>
          <p:nvPr/>
        </p:nvPicPr>
        <p:blipFill rotWithShape="1">
          <a:blip r:embed="rId5">
            <a:alphaModFix/>
          </a:blip>
          <a:srcRect t="27534" b="44210"/>
          <a:stretch/>
        </p:blipFill>
        <p:spPr>
          <a:xfrm>
            <a:off x="1130250" y="601275"/>
            <a:ext cx="6883499" cy="270867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2"/>
          <p:cNvSpPr/>
          <p:nvPr/>
        </p:nvSpPr>
        <p:spPr>
          <a:xfrm>
            <a:off x="1746825" y="47835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14" name="Google Shape;414;p72"/>
          <p:cNvPicPr preferRelativeResize="0"/>
          <p:nvPr/>
        </p:nvPicPr>
        <p:blipFill rotWithShape="1">
          <a:blip r:embed="rId5">
            <a:alphaModFix/>
          </a:blip>
          <a:srcRect l="24176" t="70811" r="72771" b="25625"/>
          <a:stretch/>
        </p:blipFill>
        <p:spPr>
          <a:xfrm>
            <a:off x="2171562" y="2230275"/>
            <a:ext cx="210124" cy="34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A3A07A-BD8A-4F96-9D34-E8C32943064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53" end="716.49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3"/>
    </mc:Choice>
    <mc:Fallback xmlns="">
      <p:transition spd="slow" advTm="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3"/>
          <p:cNvPicPr preferRelativeResize="0"/>
          <p:nvPr/>
        </p:nvPicPr>
        <p:blipFill rotWithShape="1">
          <a:blip r:embed="rId5">
            <a:alphaModFix/>
          </a:blip>
          <a:srcRect t="27533" b="37008"/>
          <a:stretch/>
        </p:blipFill>
        <p:spPr>
          <a:xfrm>
            <a:off x="1130250" y="601275"/>
            <a:ext cx="6883499" cy="3399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3"/>
          <p:cNvSpPr/>
          <p:nvPr/>
        </p:nvSpPr>
        <p:spPr>
          <a:xfrm>
            <a:off x="1746825" y="47835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1" name="Google Shape;421;p73"/>
          <p:cNvSpPr/>
          <p:nvPr/>
        </p:nvSpPr>
        <p:spPr>
          <a:xfrm>
            <a:off x="3247025" y="3835925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22" name="Google Shape;422;p73"/>
          <p:cNvPicPr preferRelativeResize="0"/>
          <p:nvPr/>
        </p:nvPicPr>
        <p:blipFill rotWithShape="1">
          <a:blip r:embed="rId5">
            <a:alphaModFix/>
          </a:blip>
          <a:srcRect l="24176" t="70811" r="72771" b="25625"/>
          <a:stretch/>
        </p:blipFill>
        <p:spPr>
          <a:xfrm>
            <a:off x="2171562" y="2230275"/>
            <a:ext cx="210124" cy="34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809B59-5479-47AE-8EFB-CC2980556CD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1" end="183.77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2"/>
    </mc:Choice>
    <mc:Fallback xmlns="">
      <p:transition spd="slow" advTm="2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 rotWithShape="1">
          <a:blip r:embed="rId5">
            <a:alphaModFix/>
          </a:blip>
          <a:srcRect l="2619" r="23180" b="83125"/>
          <a:stretch/>
        </p:blipFill>
        <p:spPr>
          <a:xfrm>
            <a:off x="1310625" y="127525"/>
            <a:ext cx="5107847" cy="159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292740-526A-498D-9D44-100396F1FD4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806.301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4"/>
    </mc:Choice>
    <mc:Fallback xmlns="">
      <p:transition spd="slow" advTm="8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74"/>
          <p:cNvPicPr preferRelativeResize="0"/>
          <p:nvPr/>
        </p:nvPicPr>
        <p:blipFill rotWithShape="1">
          <a:blip r:embed="rId5">
            <a:alphaModFix/>
          </a:blip>
          <a:srcRect t="27535" b="31664"/>
          <a:stretch/>
        </p:blipFill>
        <p:spPr>
          <a:xfrm>
            <a:off x="1130250" y="601275"/>
            <a:ext cx="6883499" cy="3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74"/>
          <p:cNvSpPr/>
          <p:nvPr/>
        </p:nvSpPr>
        <p:spPr>
          <a:xfrm>
            <a:off x="1746825" y="478350"/>
            <a:ext cx="10596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29" name="Google Shape;429;p74"/>
          <p:cNvPicPr preferRelativeResize="0"/>
          <p:nvPr/>
        </p:nvPicPr>
        <p:blipFill rotWithShape="1">
          <a:blip r:embed="rId5">
            <a:alphaModFix/>
          </a:blip>
          <a:srcRect l="24176" t="70811" r="72771" b="25625"/>
          <a:stretch/>
        </p:blipFill>
        <p:spPr>
          <a:xfrm>
            <a:off x="2171562" y="2230275"/>
            <a:ext cx="210124" cy="3414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C20763-B482-448B-84C4-C6ADD9F45C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90680" y="4467960"/>
              <a:ext cx="1999800" cy="13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C20763-B482-448B-84C4-C6ADD9F45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1320" y="4458600"/>
                <a:ext cx="2018520" cy="150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8CBFBD3-12C2-425F-996F-2B40879CCDD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12" end="1067.88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5"/>
    </mc:Choice>
    <mc:Fallback xmlns="">
      <p:transition spd="slow" advTm="7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5"/>
          <p:cNvPicPr preferRelativeResize="0"/>
          <p:nvPr/>
        </p:nvPicPr>
        <p:blipFill rotWithShape="1">
          <a:blip r:embed="rId5">
            <a:alphaModFix/>
          </a:blip>
          <a:srcRect t="68207" b="24945"/>
          <a:stretch/>
        </p:blipFill>
        <p:spPr>
          <a:xfrm>
            <a:off x="1130250" y="224657"/>
            <a:ext cx="6883499" cy="65642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0A14AE-23A1-4C2A-9742-E1CBDA0C96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0560" y="713520"/>
              <a:ext cx="4900680" cy="27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0A14AE-23A1-4C2A-9742-E1CBDA0C96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1200" y="704160"/>
                <a:ext cx="4919400" cy="29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68F380-0F43-451A-9FF8-FEAEDDB50ED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80" end="775.281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9"/>
    </mc:Choice>
    <mc:Fallback xmlns="">
      <p:transition spd="slow" advTm="18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6"/>
          <p:cNvPicPr preferRelativeResize="0"/>
          <p:nvPr/>
        </p:nvPicPr>
        <p:blipFill rotWithShape="1">
          <a:blip r:embed="rId5">
            <a:alphaModFix/>
          </a:blip>
          <a:srcRect t="68207" b="20225"/>
          <a:stretch/>
        </p:blipFill>
        <p:spPr>
          <a:xfrm>
            <a:off x="1130250" y="224645"/>
            <a:ext cx="6883499" cy="11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6"/>
          <p:cNvSpPr/>
          <p:nvPr/>
        </p:nvSpPr>
        <p:spPr>
          <a:xfrm rot="-188251">
            <a:off x="3470528" y="1150867"/>
            <a:ext cx="2861189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1" name="Google Shape;441;p76"/>
          <p:cNvSpPr/>
          <p:nvPr/>
        </p:nvSpPr>
        <p:spPr>
          <a:xfrm rot="221907">
            <a:off x="2238517" y="1273868"/>
            <a:ext cx="1097586" cy="19871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82705A-DACF-49EB-94F8-5F9E6207A8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54" end="188.927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0"/>
    </mc:Choice>
    <mc:Fallback xmlns="">
      <p:transition spd="slow" advTm="5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77"/>
          <p:cNvPicPr preferRelativeResize="0"/>
          <p:nvPr/>
        </p:nvPicPr>
        <p:blipFill rotWithShape="1">
          <a:blip r:embed="rId5">
            <a:alphaModFix/>
          </a:blip>
          <a:srcRect t="68207" b="17244"/>
          <a:stretch/>
        </p:blipFill>
        <p:spPr>
          <a:xfrm>
            <a:off x="1130250" y="224651"/>
            <a:ext cx="6883499" cy="13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5C847F-D041-4A8B-B7E6-BD14EB45541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47" end="469.027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"/>
    </mc:Choice>
    <mc:Fallback xmlns="">
      <p:transition spd="slow" advTm="5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8"/>
          <p:cNvPicPr preferRelativeResize="0"/>
          <p:nvPr/>
        </p:nvPicPr>
        <p:blipFill rotWithShape="1">
          <a:blip r:embed="rId5">
            <a:alphaModFix/>
          </a:blip>
          <a:srcRect b="78437"/>
          <a:stretch/>
        </p:blipFill>
        <p:spPr>
          <a:xfrm>
            <a:off x="1130250" y="1446700"/>
            <a:ext cx="6883497" cy="172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8"/>
          <p:cNvPicPr preferRelativeResize="0"/>
          <p:nvPr/>
        </p:nvPicPr>
        <p:blipFill rotWithShape="1">
          <a:blip r:embed="rId6">
            <a:alphaModFix/>
          </a:blip>
          <a:srcRect t="68207" b="16360"/>
          <a:stretch/>
        </p:blipFill>
        <p:spPr>
          <a:xfrm>
            <a:off x="1130250" y="224662"/>
            <a:ext cx="6883499" cy="147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4;p52">
            <a:extLst>
              <a:ext uri="{FF2B5EF4-FFF2-40B4-BE49-F238E27FC236}">
                <a16:creationId xmlns:a16="http://schemas.microsoft.com/office/drawing/2014/main" id="{E772F198-C238-4A3D-8032-67944573C6C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221" t="54839" r="85527" b="40433"/>
          <a:stretch/>
        </p:blipFill>
        <p:spPr>
          <a:xfrm>
            <a:off x="2395547" y="2577239"/>
            <a:ext cx="361507" cy="454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22228A-40D8-455E-9087-5E9CEFE4B6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3840" y="2421720"/>
              <a:ext cx="4384800" cy="93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22228A-40D8-455E-9087-5E9CEFE4B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4480" y="2412360"/>
                <a:ext cx="4403520" cy="957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6118207-16DB-4DE3-8080-2AA73EE67E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16" end="1161.621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36"/>
    </mc:Choice>
    <mc:Fallback xmlns="">
      <p:transition spd="slow" advTm="25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9"/>
          <p:cNvPicPr preferRelativeResize="0"/>
          <p:nvPr/>
        </p:nvPicPr>
        <p:blipFill rotWithShape="1">
          <a:blip r:embed="rId5">
            <a:alphaModFix/>
          </a:blip>
          <a:srcRect b="71274"/>
          <a:stretch/>
        </p:blipFill>
        <p:spPr>
          <a:xfrm>
            <a:off x="1130250" y="1446700"/>
            <a:ext cx="6883497" cy="229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9"/>
          <p:cNvPicPr preferRelativeResize="0"/>
          <p:nvPr/>
        </p:nvPicPr>
        <p:blipFill rotWithShape="1">
          <a:blip r:embed="rId6">
            <a:alphaModFix/>
          </a:blip>
          <a:srcRect t="68207" b="16360"/>
          <a:stretch/>
        </p:blipFill>
        <p:spPr>
          <a:xfrm>
            <a:off x="1130250" y="224662"/>
            <a:ext cx="6883499" cy="147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4;p52">
            <a:extLst>
              <a:ext uri="{FF2B5EF4-FFF2-40B4-BE49-F238E27FC236}">
                <a16:creationId xmlns:a16="http://schemas.microsoft.com/office/drawing/2014/main" id="{9D1505A8-D3BA-41D5-A298-69A02C4C294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221" t="54839" r="85527" b="40433"/>
          <a:stretch/>
        </p:blipFill>
        <p:spPr>
          <a:xfrm>
            <a:off x="2395547" y="2577239"/>
            <a:ext cx="361507" cy="454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FE7AD4-ECCB-4056-927C-0046CC5C6A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99240" y="3651120"/>
              <a:ext cx="1446120" cy="6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FE7AD4-ECCB-4056-927C-0046CC5C6A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9880" y="3641760"/>
                <a:ext cx="1464840" cy="84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60502F-64EC-4395-A4DE-FCC2C4AEDC9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72" end="1024.603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9"/>
    </mc:Choice>
    <mc:Fallback xmlns="">
      <p:transition spd="slow" advTm="7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80"/>
          <p:cNvPicPr preferRelativeResize="0"/>
          <p:nvPr/>
        </p:nvPicPr>
        <p:blipFill rotWithShape="1">
          <a:blip r:embed="rId5">
            <a:alphaModFix/>
          </a:blip>
          <a:srcRect b="65454"/>
          <a:stretch/>
        </p:blipFill>
        <p:spPr>
          <a:xfrm>
            <a:off x="1130250" y="1446700"/>
            <a:ext cx="6883497" cy="275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80"/>
          <p:cNvPicPr preferRelativeResize="0"/>
          <p:nvPr/>
        </p:nvPicPr>
        <p:blipFill rotWithShape="1">
          <a:blip r:embed="rId6">
            <a:alphaModFix/>
          </a:blip>
          <a:srcRect t="68207" b="16360"/>
          <a:stretch/>
        </p:blipFill>
        <p:spPr>
          <a:xfrm>
            <a:off x="1130250" y="224662"/>
            <a:ext cx="6883499" cy="147935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0"/>
          <p:cNvSpPr/>
          <p:nvPr/>
        </p:nvSpPr>
        <p:spPr>
          <a:xfrm rot="-188024">
            <a:off x="3481099" y="3966420"/>
            <a:ext cx="3846952" cy="3836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" name="Google Shape;284;p52">
            <a:extLst>
              <a:ext uri="{FF2B5EF4-FFF2-40B4-BE49-F238E27FC236}">
                <a16:creationId xmlns:a16="http://schemas.microsoft.com/office/drawing/2014/main" id="{B3917330-B472-4BE4-ABFF-9DF73177BEA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221" t="54839" r="85527" b="40433"/>
          <a:stretch/>
        </p:blipFill>
        <p:spPr>
          <a:xfrm>
            <a:off x="2395547" y="2577239"/>
            <a:ext cx="361507" cy="454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246C10-FC84-4D9B-B74B-4DFF727094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9120" y="4064040"/>
              <a:ext cx="1512000" cy="7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246C10-FC84-4D9B-B74B-4DFF72709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9760" y="4054680"/>
                <a:ext cx="1530720" cy="94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DF686F-7C1C-4FBD-A635-DE81F3CC59B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70" end="668.10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7"/>
    </mc:Choice>
    <mc:Fallback xmlns="">
      <p:transition spd="slow" advTm="7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81"/>
          <p:cNvPicPr preferRelativeResize="0"/>
          <p:nvPr/>
        </p:nvPicPr>
        <p:blipFill rotWithShape="1">
          <a:blip r:embed="rId5">
            <a:alphaModFix/>
          </a:blip>
          <a:srcRect b="56948"/>
          <a:stretch/>
        </p:blipFill>
        <p:spPr>
          <a:xfrm>
            <a:off x="1130250" y="1446700"/>
            <a:ext cx="6883497" cy="343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81"/>
          <p:cNvPicPr preferRelativeResize="0"/>
          <p:nvPr/>
        </p:nvPicPr>
        <p:blipFill rotWithShape="1">
          <a:blip r:embed="rId6">
            <a:alphaModFix/>
          </a:blip>
          <a:srcRect t="68207" b="16360"/>
          <a:stretch/>
        </p:blipFill>
        <p:spPr>
          <a:xfrm>
            <a:off x="1130250" y="224662"/>
            <a:ext cx="6883499" cy="147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4;p52">
            <a:extLst>
              <a:ext uri="{FF2B5EF4-FFF2-40B4-BE49-F238E27FC236}">
                <a16:creationId xmlns:a16="http://schemas.microsoft.com/office/drawing/2014/main" id="{142185D6-325B-4ABE-BB6D-99BACC6450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221" t="54839" r="85527" b="40433"/>
          <a:stretch/>
        </p:blipFill>
        <p:spPr>
          <a:xfrm>
            <a:off x="2395547" y="2577239"/>
            <a:ext cx="361507" cy="454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975957-A485-4537-A3C4-F15585FB0E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3080" y="4289400"/>
              <a:ext cx="3905640" cy="582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975957-A485-4537-A3C4-F15585FB0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3720" y="4280040"/>
                <a:ext cx="3924360" cy="601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72BBC0F-6BF2-440B-B618-1F3EBE14D32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12" end="672.294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8"/>
    </mc:Choice>
    <mc:Fallback xmlns="">
      <p:transition spd="slow" advTm="2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2"/>
          <p:cNvPicPr preferRelativeResize="0"/>
          <p:nvPr/>
        </p:nvPicPr>
        <p:blipFill rotWithShape="1">
          <a:blip r:embed="rId5">
            <a:alphaModFix/>
          </a:blip>
          <a:srcRect t="42947" b="51082"/>
          <a:stretch/>
        </p:blipFill>
        <p:spPr>
          <a:xfrm>
            <a:off x="1130250" y="464336"/>
            <a:ext cx="6883497" cy="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2"/>
          <p:cNvSpPr/>
          <p:nvPr/>
        </p:nvSpPr>
        <p:spPr>
          <a:xfrm rot="-188157">
            <a:off x="2571802" y="811728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2AC36E-25AC-49E8-98E9-08ACDB21DAD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08.75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6"/>
    </mc:Choice>
    <mc:Fallback xmlns="">
      <p:transition spd="slow" advTm="2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83"/>
          <p:cNvPicPr preferRelativeResize="0"/>
          <p:nvPr/>
        </p:nvPicPr>
        <p:blipFill rotWithShape="1">
          <a:blip r:embed="rId5">
            <a:alphaModFix/>
          </a:blip>
          <a:srcRect t="42947" b="46456"/>
          <a:stretch/>
        </p:blipFill>
        <p:spPr>
          <a:xfrm>
            <a:off x="1130250" y="464316"/>
            <a:ext cx="6883497" cy="84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3"/>
          <p:cNvSpPr/>
          <p:nvPr/>
        </p:nvSpPr>
        <p:spPr>
          <a:xfrm rot="-164693">
            <a:off x="2988380" y="1155729"/>
            <a:ext cx="3520639" cy="29194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08AD18-EE83-4287-A479-E45D6E96C1B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8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7"/>
    </mc:Choice>
    <mc:Fallback xmlns="">
      <p:transition spd="slow" advTm="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 rotWithShape="1">
          <a:blip r:embed="rId5">
            <a:alphaModFix/>
          </a:blip>
          <a:srcRect l="1582" r="3685" b="70179"/>
          <a:stretch/>
        </p:blipFill>
        <p:spPr>
          <a:xfrm>
            <a:off x="1239350" y="127525"/>
            <a:ext cx="6521425" cy="28183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858F8A-77C7-464F-94B6-943AF9AA0E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57040" y="2599920"/>
              <a:ext cx="751680" cy="40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858F8A-77C7-464F-94B6-943AF9AA0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7680" y="2590560"/>
                <a:ext cx="770400" cy="4226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7FB408F-1569-405F-BC36-1F5538502B1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848.902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67"/>
    </mc:Choice>
    <mc:Fallback xmlns="">
      <p:transition spd="slow" advTm="71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84"/>
          <p:cNvPicPr preferRelativeResize="0"/>
          <p:nvPr/>
        </p:nvPicPr>
        <p:blipFill rotWithShape="1">
          <a:blip r:embed="rId5">
            <a:alphaModFix/>
          </a:blip>
          <a:srcRect t="42947" b="43323"/>
          <a:stretch/>
        </p:blipFill>
        <p:spPr>
          <a:xfrm>
            <a:off x="1130250" y="464328"/>
            <a:ext cx="6883497" cy="10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4"/>
          <p:cNvSpPr/>
          <p:nvPr/>
        </p:nvSpPr>
        <p:spPr>
          <a:xfrm rot="-188194">
            <a:off x="5227886" y="1407923"/>
            <a:ext cx="2182169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1E9E65-0B14-49CE-A622-10CACED48F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10000" y="1426680"/>
              <a:ext cx="3877560" cy="22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1E9E65-0B14-49CE-A622-10CACED48F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0640" y="1417320"/>
                <a:ext cx="3896280" cy="244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4AA72B-C51D-4B3E-BC6A-1EBFDF34B92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63" end="493.630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9"/>
    </mc:Choice>
    <mc:Fallback xmlns="">
      <p:transition spd="slow" advTm="12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85"/>
          <p:cNvPicPr preferRelativeResize="0"/>
          <p:nvPr/>
        </p:nvPicPr>
        <p:blipFill rotWithShape="1">
          <a:blip r:embed="rId5">
            <a:alphaModFix/>
          </a:blip>
          <a:srcRect t="42946" b="34370"/>
          <a:stretch/>
        </p:blipFill>
        <p:spPr>
          <a:xfrm>
            <a:off x="1130250" y="464323"/>
            <a:ext cx="6883497" cy="1809778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5"/>
          <p:cNvSpPr/>
          <p:nvPr/>
        </p:nvSpPr>
        <p:spPr>
          <a:xfrm rot="586">
            <a:off x="2811650" y="2178850"/>
            <a:ext cx="3520800" cy="22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96" name="Google Shape;496;p85"/>
          <p:cNvSpPr/>
          <p:nvPr/>
        </p:nvSpPr>
        <p:spPr>
          <a:xfrm rot="-189458">
            <a:off x="2000245" y="2188994"/>
            <a:ext cx="386687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F69262-F6FB-4F32-AFAD-677D82202B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36680" y="2224440"/>
              <a:ext cx="310320" cy="3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F69262-F6FB-4F32-AFAD-677D82202B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7320" y="2215080"/>
                <a:ext cx="329040" cy="56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114B8C-8112-450A-9E51-4FA75B62693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86" end="883.362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1"/>
    </mc:Choice>
    <mc:Fallback xmlns="">
      <p:transition spd="slow" advTm="7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6"/>
          <p:cNvPicPr preferRelativeResize="0"/>
          <p:nvPr/>
        </p:nvPicPr>
        <p:blipFill rotWithShape="1">
          <a:blip r:embed="rId5">
            <a:alphaModFix/>
          </a:blip>
          <a:srcRect t="42946" b="26760"/>
          <a:stretch/>
        </p:blipFill>
        <p:spPr>
          <a:xfrm>
            <a:off x="1130250" y="464326"/>
            <a:ext cx="6883497" cy="24169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0DDCB4-D4CE-4E92-90E5-2453385489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5360" y="2890800"/>
              <a:ext cx="3107880" cy="7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0DDCB4-D4CE-4E92-90E5-2453385489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6000" y="2881440"/>
                <a:ext cx="3126600" cy="94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46E1B6-33F6-4F8E-9263-64E690F24DF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97" end="1221.1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7"/>
    </mc:Choice>
    <mc:Fallback xmlns="">
      <p:transition spd="slow" advTm="9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7"/>
          <p:cNvPicPr preferRelativeResize="0"/>
          <p:nvPr/>
        </p:nvPicPr>
        <p:blipFill rotWithShape="1">
          <a:blip r:embed="rId5">
            <a:alphaModFix/>
          </a:blip>
          <a:srcRect t="42945" b="15421"/>
          <a:stretch/>
        </p:blipFill>
        <p:spPr>
          <a:xfrm>
            <a:off x="1130250" y="464325"/>
            <a:ext cx="6883497" cy="332187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7"/>
          <p:cNvSpPr/>
          <p:nvPr/>
        </p:nvSpPr>
        <p:spPr>
          <a:xfrm rot="-188157">
            <a:off x="4048177" y="3550178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A56CD4-57B6-46F2-9EA1-BDAF427ED62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7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2"/>
    </mc:Choice>
    <mc:Fallback xmlns="">
      <p:transition spd="slow" advTm="9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8"/>
          <p:cNvPicPr preferRelativeResize="0"/>
          <p:nvPr/>
        </p:nvPicPr>
        <p:blipFill rotWithShape="1">
          <a:blip r:embed="rId5">
            <a:alphaModFix/>
          </a:blip>
          <a:srcRect t="42943" b="3782"/>
          <a:stretch/>
        </p:blipFill>
        <p:spPr>
          <a:xfrm>
            <a:off x="1130250" y="464325"/>
            <a:ext cx="6883497" cy="4250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7A4FFC-E3DF-49DE-8480-13AF0B696E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4040" y="3970440"/>
              <a:ext cx="1126800" cy="7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7A4FFC-E3DF-49DE-8480-13AF0B696E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4680" y="3961080"/>
                <a:ext cx="1145520" cy="93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1DAFB5-A95E-4A3A-A94A-B104F000CAC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74" end="1872.922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9"/>
    </mc:Choice>
    <mc:Fallback xmlns="">
      <p:transition spd="slow" advTm="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89"/>
          <p:cNvPicPr preferRelativeResize="0"/>
          <p:nvPr/>
        </p:nvPicPr>
        <p:blipFill rotWithShape="1">
          <a:blip r:embed="rId5">
            <a:alphaModFix/>
          </a:blip>
          <a:srcRect b="91817"/>
          <a:stretch/>
        </p:blipFill>
        <p:spPr>
          <a:xfrm>
            <a:off x="1130250" y="108539"/>
            <a:ext cx="6883499" cy="7844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D56198-FE34-451B-99A8-3B51DC271D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8120" y="760320"/>
              <a:ext cx="1033200" cy="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D56198-FE34-451B-99A8-3B51DC271D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760" y="750960"/>
                <a:ext cx="1051920" cy="6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EEC70F-0F6C-4839-AB73-49CAA42A324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56" end="410.496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4"/>
    </mc:Choice>
    <mc:Fallback xmlns="">
      <p:transition spd="slow" advTm="10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90"/>
          <p:cNvPicPr preferRelativeResize="0"/>
          <p:nvPr/>
        </p:nvPicPr>
        <p:blipFill rotWithShape="1">
          <a:blip r:embed="rId5">
            <a:alphaModFix/>
          </a:blip>
          <a:srcRect b="82005"/>
          <a:stretch/>
        </p:blipFill>
        <p:spPr>
          <a:xfrm>
            <a:off x="1130250" y="108563"/>
            <a:ext cx="6883499" cy="172502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E98730-54D2-4497-835E-3F7FD48F7B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1160" y="1511280"/>
              <a:ext cx="4497480" cy="40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E98730-54D2-4497-835E-3F7FD48F7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1800" y="1501920"/>
                <a:ext cx="4516200" cy="422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A75376-F361-4625-B76F-B9F45D6DA04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90" end="1364.927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9"/>
    </mc:Choice>
    <mc:Fallback xmlns="">
      <p:transition spd="slow" advTm="14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91"/>
          <p:cNvPicPr preferRelativeResize="0"/>
          <p:nvPr/>
        </p:nvPicPr>
        <p:blipFill rotWithShape="1">
          <a:blip r:embed="rId5">
            <a:alphaModFix/>
          </a:blip>
          <a:srcRect b="77037"/>
          <a:stretch/>
        </p:blipFill>
        <p:spPr>
          <a:xfrm>
            <a:off x="1130250" y="108578"/>
            <a:ext cx="6883499" cy="220124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91"/>
          <p:cNvSpPr/>
          <p:nvPr/>
        </p:nvSpPr>
        <p:spPr>
          <a:xfrm rot="-188157">
            <a:off x="3786202" y="210950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08A1B5-4CF2-4042-BE97-B1B48866BD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6" end="527.224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8"/>
    </mc:Choice>
    <mc:Fallback xmlns="">
      <p:transition spd="slow" advTm="6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92"/>
          <p:cNvPicPr preferRelativeResize="0"/>
          <p:nvPr/>
        </p:nvPicPr>
        <p:blipFill rotWithShape="1">
          <a:blip r:embed="rId5">
            <a:alphaModFix/>
          </a:blip>
          <a:srcRect b="73559"/>
          <a:stretch/>
        </p:blipFill>
        <p:spPr>
          <a:xfrm>
            <a:off x="1130250" y="108574"/>
            <a:ext cx="6883499" cy="253462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92"/>
          <p:cNvSpPr/>
          <p:nvPr/>
        </p:nvSpPr>
        <p:spPr>
          <a:xfrm rot="-188157">
            <a:off x="3907164" y="2502441"/>
            <a:ext cx="3520672" cy="2085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BCA891-9E1A-4209-B732-29239B9772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22120" y="2534400"/>
              <a:ext cx="864000" cy="3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BCA891-9E1A-4209-B732-29239B9772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2760" y="2525040"/>
                <a:ext cx="882720" cy="56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45AC91-F030-4D18-BF72-2532DCF0396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48" end="961.723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2"/>
    </mc:Choice>
    <mc:Fallback xmlns="">
      <p:transition spd="slow" advTm="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93"/>
          <p:cNvPicPr preferRelativeResize="0"/>
          <p:nvPr/>
        </p:nvPicPr>
        <p:blipFill rotWithShape="1">
          <a:blip r:embed="rId5">
            <a:alphaModFix/>
          </a:blip>
          <a:srcRect b="69833"/>
          <a:stretch/>
        </p:blipFill>
        <p:spPr>
          <a:xfrm>
            <a:off x="1130250" y="108575"/>
            <a:ext cx="6883499" cy="289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4;p94">
            <a:extLst>
              <a:ext uri="{FF2B5EF4-FFF2-40B4-BE49-F238E27FC236}">
                <a16:creationId xmlns:a16="http://schemas.microsoft.com/office/drawing/2014/main" id="{567B0BEA-388B-4DF3-AFE0-8055E7CC2E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6590" t="12907" r="42483" b="86095"/>
          <a:stretch/>
        </p:blipFill>
        <p:spPr>
          <a:xfrm>
            <a:off x="5465138" y="2658140"/>
            <a:ext cx="95692" cy="1382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CBACB2-34AA-4355-9DF0-455DBC1416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4040" y="2881440"/>
              <a:ext cx="1202040" cy="11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CBACB2-34AA-4355-9DF0-455DBC141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4680" y="2872080"/>
                <a:ext cx="1220760" cy="131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25568B-9C1D-46FA-879C-F2DF5229F1F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74" end="682.965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3"/>
    </mc:Choice>
    <mc:Fallback xmlns="">
      <p:transition spd="slow" advTm="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 rotWithShape="1">
          <a:blip r:embed="rId5">
            <a:alphaModFix/>
          </a:blip>
          <a:srcRect l="881" r="3314" b="61632"/>
          <a:stretch/>
        </p:blipFill>
        <p:spPr>
          <a:xfrm>
            <a:off x="1190625" y="127525"/>
            <a:ext cx="6593928" cy="362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/>
          <p:nvPr/>
        </p:nvSpPr>
        <p:spPr>
          <a:xfrm>
            <a:off x="5385025" y="3694300"/>
            <a:ext cx="2399400" cy="22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AF9E71-76DF-4E19-94FE-CB3E2FF124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4200" y="2731320"/>
              <a:ext cx="4581720" cy="66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AF9E71-76DF-4E19-94FE-CB3E2FF124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4840" y="2721960"/>
                <a:ext cx="4600440" cy="68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BCE08F-018E-4E58-B18B-ABD3CCDEC6D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575.587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83"/>
    </mc:Choice>
    <mc:Fallback xmlns="">
      <p:transition spd="slow" advTm="31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94"/>
          <p:cNvPicPr preferRelativeResize="0"/>
          <p:nvPr/>
        </p:nvPicPr>
        <p:blipFill rotWithShape="1">
          <a:blip r:embed="rId5">
            <a:alphaModFix/>
          </a:blip>
          <a:srcRect b="62629"/>
          <a:stretch/>
        </p:blipFill>
        <p:spPr>
          <a:xfrm>
            <a:off x="1130250" y="108575"/>
            <a:ext cx="6883499" cy="358237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94"/>
          <p:cNvSpPr/>
          <p:nvPr/>
        </p:nvSpPr>
        <p:spPr>
          <a:xfrm rot="-188157">
            <a:off x="3655252" y="3573978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" name="Google Shape;544;p94">
            <a:extLst>
              <a:ext uri="{FF2B5EF4-FFF2-40B4-BE49-F238E27FC236}">
                <a16:creationId xmlns:a16="http://schemas.microsoft.com/office/drawing/2014/main" id="{F8DD27E5-25A6-490A-BEF9-41F7FBADAE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6590" t="12907" r="42483" b="86095"/>
          <a:stretch/>
        </p:blipFill>
        <p:spPr>
          <a:xfrm>
            <a:off x="5465138" y="2658140"/>
            <a:ext cx="95692" cy="1382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3F19A6-24CF-416D-9B2E-A7D18A391A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32080" y="3454200"/>
              <a:ext cx="75132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3F19A6-24CF-416D-9B2E-A7D18A391A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2720" y="3444840"/>
                <a:ext cx="770040" cy="93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05A606-76AE-4747-A2AC-0688188C980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2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6"/>
    </mc:Choice>
    <mc:Fallback xmlns="">
      <p:transition spd="slow" advTm="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95"/>
          <p:cNvPicPr preferRelativeResize="0"/>
          <p:nvPr/>
        </p:nvPicPr>
        <p:blipFill rotWithShape="1">
          <a:blip r:embed="rId5">
            <a:alphaModFix/>
          </a:blip>
          <a:srcRect b="57537"/>
          <a:stretch/>
        </p:blipFill>
        <p:spPr>
          <a:xfrm>
            <a:off x="1130250" y="108575"/>
            <a:ext cx="6883499" cy="407052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95"/>
          <p:cNvSpPr/>
          <p:nvPr/>
        </p:nvSpPr>
        <p:spPr>
          <a:xfrm rot="-188157">
            <a:off x="4881602" y="4050228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" name="Google Shape;544;p94">
            <a:extLst>
              <a:ext uri="{FF2B5EF4-FFF2-40B4-BE49-F238E27FC236}">
                <a16:creationId xmlns:a16="http://schemas.microsoft.com/office/drawing/2014/main" id="{FC610A44-CC77-42D9-9F8C-7BEC66E7DFD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6590" t="12907" r="42483" b="86095"/>
          <a:stretch/>
        </p:blipFill>
        <p:spPr>
          <a:xfrm>
            <a:off x="5465138" y="2658140"/>
            <a:ext cx="95692" cy="1382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DAFA234-FAF1-4F1F-820C-E24D94CCB0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50160" y="4139280"/>
              <a:ext cx="3652560" cy="103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DAFA234-FAF1-4F1F-820C-E24D94CCB0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0800" y="4129920"/>
                <a:ext cx="3671280" cy="1224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1CD9695-013B-4FE7-B7A9-4B90BFEA39F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49" end="928.684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5"/>
    </mc:Choice>
    <mc:Fallback xmlns="">
      <p:transition spd="slow" advTm="1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96"/>
          <p:cNvPicPr preferRelativeResize="0"/>
          <p:nvPr/>
        </p:nvPicPr>
        <p:blipFill rotWithShape="1">
          <a:blip r:embed="rId5">
            <a:alphaModFix/>
          </a:blip>
          <a:srcRect b="52319"/>
          <a:stretch/>
        </p:blipFill>
        <p:spPr>
          <a:xfrm>
            <a:off x="1130250" y="108575"/>
            <a:ext cx="6883499" cy="4570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96"/>
          <p:cNvSpPr/>
          <p:nvPr/>
        </p:nvSpPr>
        <p:spPr>
          <a:xfrm rot="-188217">
            <a:off x="2403766" y="4193735"/>
            <a:ext cx="5224528" cy="71206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" name="Google Shape;544;p94">
            <a:extLst>
              <a:ext uri="{FF2B5EF4-FFF2-40B4-BE49-F238E27FC236}">
                <a16:creationId xmlns:a16="http://schemas.microsoft.com/office/drawing/2014/main" id="{E2F1C678-E12B-4BA8-BF43-4175C585FF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6590" t="12907" r="42483" b="86095"/>
          <a:stretch/>
        </p:blipFill>
        <p:spPr>
          <a:xfrm>
            <a:off x="5465138" y="2658140"/>
            <a:ext cx="95692" cy="13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41636BA-C06F-48DA-B5C7-7E3B2667B69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76" end="1340.217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7"/>
    </mc:Choice>
    <mc:Fallback xmlns="">
      <p:transition spd="slow" advTm="10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7"/>
          <p:cNvPicPr preferRelativeResize="0"/>
          <p:nvPr/>
        </p:nvPicPr>
        <p:blipFill rotWithShape="1">
          <a:blip r:embed="rId5">
            <a:alphaModFix/>
          </a:blip>
          <a:srcRect b="48344"/>
          <a:stretch/>
        </p:blipFill>
        <p:spPr>
          <a:xfrm>
            <a:off x="1130250" y="108575"/>
            <a:ext cx="6883499" cy="495157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97"/>
          <p:cNvSpPr/>
          <p:nvPr/>
        </p:nvSpPr>
        <p:spPr>
          <a:xfrm rot="-397">
            <a:off x="4230777" y="4923439"/>
            <a:ext cx="2600700" cy="21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1A0ED5-F8FA-4FC9-BB77-4D7C12F5D6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16280" y="4542840"/>
              <a:ext cx="4187520" cy="44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1A0ED5-F8FA-4FC9-BB77-4D7C12F5D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6920" y="4533480"/>
                <a:ext cx="4206240" cy="460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962EE6-838B-47DA-9425-1F4FB673EA7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8" end="1079.723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80"/>
    </mc:Choice>
    <mc:Fallback xmlns="">
      <p:transition spd="slow" advTm="35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98"/>
          <p:cNvPicPr preferRelativeResize="0"/>
          <p:nvPr/>
        </p:nvPicPr>
        <p:blipFill rotWithShape="1">
          <a:blip r:embed="rId5">
            <a:alphaModFix/>
          </a:blip>
          <a:srcRect t="49907" b="43055"/>
          <a:stretch/>
        </p:blipFill>
        <p:spPr>
          <a:xfrm>
            <a:off x="1130250" y="170714"/>
            <a:ext cx="6883499" cy="6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8"/>
          <p:cNvSpPr/>
          <p:nvPr/>
        </p:nvSpPr>
        <p:spPr>
          <a:xfrm rot="-188164">
            <a:off x="3783500" y="169728"/>
            <a:ext cx="3136697" cy="87613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70" name="Google Shape;570;p98"/>
          <p:cNvSpPr/>
          <p:nvPr/>
        </p:nvSpPr>
        <p:spPr>
          <a:xfrm rot="-188274">
            <a:off x="2106799" y="113634"/>
            <a:ext cx="1068702" cy="2809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52907C-9C57-4A7E-A965-7FC064CBAA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9240" y="797760"/>
              <a:ext cx="2037600" cy="6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52907C-9C57-4A7E-A965-7FC064CBA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9880" y="788400"/>
                <a:ext cx="2056320" cy="84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E7E216-174C-476D-BB90-736EF4052C3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5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0"/>
    </mc:Choice>
    <mc:Fallback xmlns="">
      <p:transition spd="slow" advTm="6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99"/>
          <p:cNvPicPr preferRelativeResize="0"/>
          <p:nvPr/>
        </p:nvPicPr>
        <p:blipFill rotWithShape="1">
          <a:blip r:embed="rId5">
            <a:alphaModFix/>
          </a:blip>
          <a:srcRect t="49907" b="43055"/>
          <a:stretch/>
        </p:blipFill>
        <p:spPr>
          <a:xfrm>
            <a:off x="1130250" y="170714"/>
            <a:ext cx="6883499" cy="6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99"/>
          <p:cNvSpPr/>
          <p:nvPr/>
        </p:nvSpPr>
        <p:spPr>
          <a:xfrm rot="-188274">
            <a:off x="2106799" y="113634"/>
            <a:ext cx="1068702" cy="2809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77" name="Google Shape;577;p99"/>
          <p:cNvSpPr/>
          <p:nvPr/>
        </p:nvSpPr>
        <p:spPr>
          <a:xfrm rot="-414783">
            <a:off x="5303521" y="648718"/>
            <a:ext cx="1699858" cy="33515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78" name="Google Shape;578;p99"/>
          <p:cNvSpPr/>
          <p:nvPr/>
        </p:nvSpPr>
        <p:spPr>
          <a:xfrm rot="-188136">
            <a:off x="5897391" y="118718"/>
            <a:ext cx="1250472" cy="1159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B7C905-81A1-4E92-AF80-A571835318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62040" y="619560"/>
              <a:ext cx="2460240" cy="150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B7C905-81A1-4E92-AF80-A571835318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52680" y="610200"/>
                <a:ext cx="2478960" cy="169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3E7FBD-7F43-4F53-B0CF-60F210D2831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4" end="1335.68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8"/>
    </mc:Choice>
    <mc:Fallback xmlns="">
      <p:transition spd="slow" advTm="9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100"/>
          <p:cNvPicPr preferRelativeResize="0"/>
          <p:nvPr/>
        </p:nvPicPr>
        <p:blipFill rotWithShape="1">
          <a:blip r:embed="rId5">
            <a:alphaModFix/>
          </a:blip>
          <a:srcRect t="49907" b="38087"/>
          <a:stretch/>
        </p:blipFill>
        <p:spPr>
          <a:xfrm>
            <a:off x="1130250" y="170733"/>
            <a:ext cx="6883499" cy="115087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00"/>
          <p:cNvSpPr/>
          <p:nvPr/>
        </p:nvSpPr>
        <p:spPr>
          <a:xfrm rot="-188274">
            <a:off x="2106799" y="113634"/>
            <a:ext cx="1068702" cy="2809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85" name="Google Shape;585;p100"/>
          <p:cNvSpPr/>
          <p:nvPr/>
        </p:nvSpPr>
        <p:spPr>
          <a:xfrm rot="-188136">
            <a:off x="5897391" y="118718"/>
            <a:ext cx="1250472" cy="1159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039CC4-7A59-44E6-A11A-941E9D6FF4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48320" y="1361160"/>
              <a:ext cx="1211400" cy="7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039CC4-7A59-44E6-A11A-941E9D6FF4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8960" y="1351800"/>
                <a:ext cx="1230120" cy="93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416DFCF-0BA9-4442-9220-F25BFD2538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7" end="1310.070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2"/>
    </mc:Choice>
    <mc:Fallback xmlns="">
      <p:transition spd="slow" advTm="12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01"/>
          <p:cNvPicPr preferRelativeResize="0"/>
          <p:nvPr/>
        </p:nvPicPr>
        <p:blipFill rotWithShape="1">
          <a:blip r:embed="rId5">
            <a:alphaModFix/>
          </a:blip>
          <a:srcRect t="49907" b="31628"/>
          <a:stretch/>
        </p:blipFill>
        <p:spPr>
          <a:xfrm>
            <a:off x="1130250" y="170721"/>
            <a:ext cx="6883499" cy="1770002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01"/>
          <p:cNvSpPr/>
          <p:nvPr/>
        </p:nvSpPr>
        <p:spPr>
          <a:xfrm rot="-188274">
            <a:off x="2106799" y="113634"/>
            <a:ext cx="1068702" cy="2809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2" name="Google Shape;592;p101"/>
          <p:cNvSpPr/>
          <p:nvPr/>
        </p:nvSpPr>
        <p:spPr>
          <a:xfrm rot="-188136">
            <a:off x="5897391" y="118718"/>
            <a:ext cx="1250472" cy="1159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3" name="Google Shape;593;p101"/>
          <p:cNvSpPr/>
          <p:nvPr/>
        </p:nvSpPr>
        <p:spPr>
          <a:xfrm rot="-187910">
            <a:off x="2226345" y="1681508"/>
            <a:ext cx="2284312" cy="3755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4" name="Google Shape;594;p101"/>
          <p:cNvSpPr/>
          <p:nvPr/>
        </p:nvSpPr>
        <p:spPr>
          <a:xfrm rot="-188139">
            <a:off x="1002719" y="1850511"/>
            <a:ext cx="669102" cy="32208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D54E2B-3322-4766-A350-E64CB60B8A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0800" y="1774080"/>
              <a:ext cx="3107880" cy="75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D54E2B-3322-4766-A350-E64CB60B8A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1440" y="1764720"/>
                <a:ext cx="3126600" cy="93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DABB06E-DCD1-4190-967C-00D7AA4E0AE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53" end="651.859400000000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8"/>
    </mc:Choice>
    <mc:Fallback xmlns="">
      <p:transition spd="slow" advTm="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02"/>
          <p:cNvPicPr preferRelativeResize="0"/>
          <p:nvPr/>
        </p:nvPicPr>
        <p:blipFill rotWithShape="1">
          <a:blip r:embed="rId5">
            <a:alphaModFix/>
          </a:blip>
          <a:srcRect t="49907" b="28772"/>
          <a:stretch/>
        </p:blipFill>
        <p:spPr>
          <a:xfrm>
            <a:off x="1130250" y="170726"/>
            <a:ext cx="6883499" cy="204384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02"/>
          <p:cNvSpPr/>
          <p:nvPr/>
        </p:nvSpPr>
        <p:spPr>
          <a:xfrm rot="-188274">
            <a:off x="2106799" y="113634"/>
            <a:ext cx="1068702" cy="2809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1" name="Google Shape;601;p102"/>
          <p:cNvSpPr/>
          <p:nvPr/>
        </p:nvSpPr>
        <p:spPr>
          <a:xfrm rot="-188136">
            <a:off x="5897391" y="118718"/>
            <a:ext cx="1250472" cy="1159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2" name="Google Shape;602;p102"/>
          <p:cNvSpPr/>
          <p:nvPr/>
        </p:nvSpPr>
        <p:spPr>
          <a:xfrm rot="-187887">
            <a:off x="3563250" y="2055385"/>
            <a:ext cx="670000" cy="29594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C67757-CDF8-42A1-9D6E-BF366AC61F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7360" y="2102400"/>
              <a:ext cx="2385000" cy="12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C67757-CDF8-42A1-9D6E-BF366AC61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8000" y="2093040"/>
                <a:ext cx="2403720" cy="141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06E477E-3D9D-4EC7-9586-B1D8A44EB6E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4" end="869.557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9"/>
    </mc:Choice>
    <mc:Fallback xmlns="">
      <p:transition spd="slow" advTm="8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03"/>
          <p:cNvPicPr preferRelativeResize="0"/>
          <p:nvPr/>
        </p:nvPicPr>
        <p:blipFill rotWithShape="1">
          <a:blip r:embed="rId5">
            <a:alphaModFix/>
          </a:blip>
          <a:srcRect t="49907" b="21692"/>
          <a:stretch/>
        </p:blipFill>
        <p:spPr>
          <a:xfrm>
            <a:off x="1130250" y="170725"/>
            <a:ext cx="6883499" cy="272250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3"/>
          <p:cNvSpPr/>
          <p:nvPr/>
        </p:nvSpPr>
        <p:spPr>
          <a:xfrm rot="-188274">
            <a:off x="2106799" y="113634"/>
            <a:ext cx="1068702" cy="2809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9" name="Google Shape;609;p103"/>
          <p:cNvSpPr/>
          <p:nvPr/>
        </p:nvSpPr>
        <p:spPr>
          <a:xfrm rot="-188136">
            <a:off x="5897391" y="118718"/>
            <a:ext cx="1250472" cy="1159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53B0E0-58F6-4567-BB18-3EA449583A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1240" y="432000"/>
              <a:ext cx="5745960" cy="254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53B0E0-58F6-4567-BB18-3EA449583A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1880" y="422640"/>
                <a:ext cx="5764680" cy="2562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6F4683-4D42-4A67-9D0B-D5A5D48EA8F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93" end="1479.816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4"/>
    </mc:Choice>
    <mc:Fallback xmlns="">
      <p:transition spd="slow" advTm="10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 rotWithShape="1">
          <a:blip r:embed="rId5">
            <a:alphaModFix/>
          </a:blip>
          <a:srcRect l="1236" r="3670" b="54360"/>
          <a:stretch/>
        </p:blipFill>
        <p:spPr>
          <a:xfrm>
            <a:off x="1215600" y="127525"/>
            <a:ext cx="6545172" cy="431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/>
          <p:nvPr/>
        </p:nvSpPr>
        <p:spPr>
          <a:xfrm rot="-188274">
            <a:off x="5663572" y="4306197"/>
            <a:ext cx="2433348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14AF5D-CDC3-4223-8E2A-D22B4E17FB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52680" y="4542840"/>
              <a:ext cx="1464840" cy="3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14AF5D-CDC3-4223-8E2A-D22B4E17FB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3320" y="4533480"/>
                <a:ext cx="1483560" cy="56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326D892-2BE9-4868-9200-A5AB0AA8B3D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18.306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59"/>
    </mc:Choice>
    <mc:Fallback xmlns="">
      <p:transition spd="slow" advTm="15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04"/>
          <p:cNvPicPr preferRelativeResize="0"/>
          <p:nvPr/>
        </p:nvPicPr>
        <p:blipFill rotWithShape="1">
          <a:blip r:embed="rId5">
            <a:alphaModFix/>
          </a:blip>
          <a:srcRect t="49907" b="15978"/>
          <a:stretch/>
        </p:blipFill>
        <p:spPr>
          <a:xfrm>
            <a:off x="1130250" y="170725"/>
            <a:ext cx="6883499" cy="32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04"/>
          <p:cNvSpPr/>
          <p:nvPr/>
        </p:nvSpPr>
        <p:spPr>
          <a:xfrm rot="-188274">
            <a:off x="2106799" y="113634"/>
            <a:ext cx="1068702" cy="2809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104"/>
          <p:cNvSpPr/>
          <p:nvPr/>
        </p:nvSpPr>
        <p:spPr>
          <a:xfrm rot="-188136">
            <a:off x="5897391" y="118718"/>
            <a:ext cx="1250472" cy="1159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9CFCAAC-ADCE-4B71-9A95-0FA9F5D7E8F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26" end="515.62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5"/>
    </mc:Choice>
    <mc:Fallback xmlns="">
      <p:transition spd="slow" advTm="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05"/>
          <p:cNvPicPr preferRelativeResize="0"/>
          <p:nvPr/>
        </p:nvPicPr>
        <p:blipFill rotWithShape="1">
          <a:blip r:embed="rId5">
            <a:alphaModFix/>
          </a:blip>
          <a:srcRect t="49908" b="7532"/>
          <a:stretch/>
        </p:blipFill>
        <p:spPr>
          <a:xfrm>
            <a:off x="1130250" y="170725"/>
            <a:ext cx="6883499" cy="407980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05"/>
          <p:cNvSpPr/>
          <p:nvPr/>
        </p:nvSpPr>
        <p:spPr>
          <a:xfrm rot="-188274">
            <a:off x="2106799" y="113634"/>
            <a:ext cx="1068702" cy="2809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23" name="Google Shape;623;p105"/>
          <p:cNvSpPr/>
          <p:nvPr/>
        </p:nvSpPr>
        <p:spPr>
          <a:xfrm rot="-188136">
            <a:off x="5897391" y="118718"/>
            <a:ext cx="1250472" cy="1159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24" name="Google Shape;624;p105"/>
          <p:cNvSpPr/>
          <p:nvPr/>
        </p:nvSpPr>
        <p:spPr>
          <a:xfrm rot="-188236">
            <a:off x="5637895" y="3951518"/>
            <a:ext cx="1030544" cy="43476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501B3A-BB2E-4F0A-8812-B5C49AFDB60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1800" y="4261320"/>
              <a:ext cx="1774800" cy="10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501B3A-BB2E-4F0A-8812-B5C49AFDB6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440" y="4251960"/>
                <a:ext cx="1793520" cy="122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20919D-2E23-4F0E-B629-0E77287634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73" end="1561.68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9"/>
    </mc:Choice>
    <mc:Fallback xmlns="">
      <p:transition spd="slow" advTm="7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06"/>
          <p:cNvPicPr preferRelativeResize="0"/>
          <p:nvPr/>
        </p:nvPicPr>
        <p:blipFill rotWithShape="1">
          <a:blip r:embed="rId5">
            <a:alphaModFix/>
          </a:blip>
          <a:srcRect t="49909" b="1197"/>
          <a:stretch/>
        </p:blipFill>
        <p:spPr>
          <a:xfrm>
            <a:off x="1130250" y="170725"/>
            <a:ext cx="6883499" cy="468702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06"/>
          <p:cNvSpPr/>
          <p:nvPr/>
        </p:nvSpPr>
        <p:spPr>
          <a:xfrm rot="-188274">
            <a:off x="2106799" y="113634"/>
            <a:ext cx="1068702" cy="28091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1" name="Google Shape;631;p106"/>
          <p:cNvSpPr/>
          <p:nvPr/>
        </p:nvSpPr>
        <p:spPr>
          <a:xfrm rot="-188136">
            <a:off x="5897391" y="118718"/>
            <a:ext cx="1250472" cy="1159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D100EE-DA2C-4337-B816-C986F3ABA1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1440" y="4692960"/>
              <a:ext cx="4328280" cy="150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D100EE-DA2C-4337-B816-C986F3ABA1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2080" y="4683600"/>
                <a:ext cx="4347000" cy="169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E2E45AB-2C0E-4378-8851-0436E8A7A62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82" end="576.154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94"/>
    </mc:Choice>
    <mc:Fallback xmlns="">
      <p:transition spd="slow" advTm="20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07"/>
          <p:cNvPicPr preferRelativeResize="0"/>
          <p:nvPr/>
        </p:nvPicPr>
        <p:blipFill rotWithShape="1">
          <a:blip r:embed="rId5">
            <a:alphaModFix/>
          </a:blip>
          <a:srcRect b="94110"/>
          <a:stretch/>
        </p:blipFill>
        <p:spPr>
          <a:xfrm>
            <a:off x="1130250" y="196450"/>
            <a:ext cx="6883502" cy="56555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07"/>
          <p:cNvSpPr/>
          <p:nvPr/>
        </p:nvSpPr>
        <p:spPr>
          <a:xfrm rot="-188060">
            <a:off x="3824687" y="188484"/>
            <a:ext cx="2787270" cy="79319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8" name="Google Shape;638;p107"/>
          <p:cNvSpPr/>
          <p:nvPr/>
        </p:nvSpPr>
        <p:spPr>
          <a:xfrm rot="5400733">
            <a:off x="7269775" y="677026"/>
            <a:ext cx="1407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83D436-8621-4B1E-A3E4-C9AAC2DEE5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1480" y="760320"/>
              <a:ext cx="920520" cy="8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83D436-8621-4B1E-A3E4-C9AAC2DEE5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2120" y="750960"/>
                <a:ext cx="939240" cy="103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0FBDA73-9DFB-4FC5-9872-6BD1DD0B5BE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21" end="608.68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4"/>
    </mc:Choice>
    <mc:Fallback xmlns="">
      <p:transition spd="slow" advTm="5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108"/>
          <p:cNvPicPr preferRelativeResize="0"/>
          <p:nvPr/>
        </p:nvPicPr>
        <p:blipFill rotWithShape="1">
          <a:blip r:embed="rId5">
            <a:alphaModFix/>
          </a:blip>
          <a:srcRect b="94110"/>
          <a:stretch/>
        </p:blipFill>
        <p:spPr>
          <a:xfrm>
            <a:off x="1130250" y="196450"/>
            <a:ext cx="6883502" cy="56555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08"/>
          <p:cNvSpPr/>
          <p:nvPr/>
        </p:nvSpPr>
        <p:spPr>
          <a:xfrm rot="5400733">
            <a:off x="7269775" y="677026"/>
            <a:ext cx="1407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8"/>
          <p:cNvSpPr/>
          <p:nvPr/>
        </p:nvSpPr>
        <p:spPr>
          <a:xfrm rot="-188652">
            <a:off x="5610371" y="583209"/>
            <a:ext cx="989990" cy="30135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F5D0CE-BD62-45D4-9B75-5B591778C3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14" end="768.947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5"/>
    </mc:Choice>
    <mc:Fallback xmlns="">
      <p:transition spd="slow" advTm="4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09"/>
          <p:cNvPicPr preferRelativeResize="0"/>
          <p:nvPr/>
        </p:nvPicPr>
        <p:blipFill rotWithShape="1">
          <a:blip r:embed="rId5">
            <a:alphaModFix/>
          </a:blip>
          <a:srcRect b="88158"/>
          <a:stretch/>
        </p:blipFill>
        <p:spPr>
          <a:xfrm>
            <a:off x="1130250" y="196450"/>
            <a:ext cx="6883502" cy="113704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09"/>
          <p:cNvSpPr/>
          <p:nvPr/>
        </p:nvSpPr>
        <p:spPr>
          <a:xfrm rot="5400733">
            <a:off x="7269775" y="677026"/>
            <a:ext cx="1407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C2D5CD-5A1C-42E5-AA8B-A8AD920EC6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5080" y="610200"/>
              <a:ext cx="5144760" cy="84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C2D5CD-5A1C-42E5-AA8B-A8AD920EC6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5720" y="600840"/>
                <a:ext cx="5163480" cy="863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04696D-E0F0-47D5-9F5C-1C4FE018792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95" end="946.224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8"/>
    </mc:Choice>
    <mc:Fallback xmlns="">
      <p:transition spd="slow" advTm="16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10"/>
          <p:cNvPicPr preferRelativeResize="0"/>
          <p:nvPr/>
        </p:nvPicPr>
        <p:blipFill rotWithShape="1">
          <a:blip r:embed="rId5">
            <a:alphaModFix/>
          </a:blip>
          <a:srcRect b="76005"/>
          <a:stretch/>
        </p:blipFill>
        <p:spPr>
          <a:xfrm>
            <a:off x="1130250" y="196450"/>
            <a:ext cx="6883502" cy="230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10"/>
          <p:cNvSpPr/>
          <p:nvPr/>
        </p:nvSpPr>
        <p:spPr>
          <a:xfrm rot="5400733">
            <a:off x="7269775" y="677026"/>
            <a:ext cx="1407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53B5EF-96C6-43A8-93C8-F79B913330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86320" y="1333080"/>
              <a:ext cx="4206240" cy="99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53B5EF-96C6-43A8-93C8-F79B913330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6960" y="1323720"/>
                <a:ext cx="4224960" cy="1013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DA10A9-6062-4C37-B17B-52750987AA2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96" end="1609.702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2"/>
    </mc:Choice>
    <mc:Fallback xmlns="">
      <p:transition spd="slow" advTm="16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11"/>
          <p:cNvPicPr preferRelativeResize="0"/>
          <p:nvPr/>
        </p:nvPicPr>
        <p:blipFill rotWithShape="1">
          <a:blip r:embed="rId5">
            <a:alphaModFix/>
          </a:blip>
          <a:srcRect b="68442"/>
          <a:stretch/>
        </p:blipFill>
        <p:spPr>
          <a:xfrm>
            <a:off x="1130250" y="196450"/>
            <a:ext cx="6883502" cy="303015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11"/>
          <p:cNvSpPr/>
          <p:nvPr/>
        </p:nvSpPr>
        <p:spPr>
          <a:xfrm rot="5400733">
            <a:off x="7269775" y="677026"/>
            <a:ext cx="1407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64" name="Google Shape;664;p111"/>
          <p:cNvSpPr/>
          <p:nvPr/>
        </p:nvSpPr>
        <p:spPr>
          <a:xfrm rot="-188157">
            <a:off x="3571902" y="305010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943FDB7-E907-409E-8688-73C811F91BC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0" end="891.367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1"/>
    </mc:Choice>
    <mc:Fallback xmlns="">
      <p:transition spd="slow" advTm="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12"/>
          <p:cNvPicPr preferRelativeResize="0"/>
          <p:nvPr/>
        </p:nvPicPr>
        <p:blipFill rotWithShape="1">
          <a:blip r:embed="rId5">
            <a:alphaModFix/>
          </a:blip>
          <a:srcRect b="62490"/>
          <a:stretch/>
        </p:blipFill>
        <p:spPr>
          <a:xfrm>
            <a:off x="1130250" y="196450"/>
            <a:ext cx="6883502" cy="360164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12"/>
          <p:cNvSpPr/>
          <p:nvPr/>
        </p:nvSpPr>
        <p:spPr>
          <a:xfrm rot="5400733">
            <a:off x="7269775" y="677026"/>
            <a:ext cx="1407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71" name="Google Shape;671;p112"/>
          <p:cNvSpPr/>
          <p:nvPr/>
        </p:nvSpPr>
        <p:spPr>
          <a:xfrm rot="-188157">
            <a:off x="5167327" y="362160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BE220B-0A5F-42DC-8722-54FC2A5F81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31280" y="3275640"/>
              <a:ext cx="1080000" cy="6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BE220B-0A5F-42DC-8722-54FC2A5F8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1920" y="3266280"/>
                <a:ext cx="1098720" cy="84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0A8DC6-3258-47F9-AECF-2C8E02855A7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47" end="0.51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3"/>
    </mc:Choice>
    <mc:Fallback xmlns="">
      <p:transition spd="slow" advTm="10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13"/>
          <p:cNvPicPr preferRelativeResize="0"/>
          <p:nvPr/>
        </p:nvPicPr>
        <p:blipFill rotWithShape="1">
          <a:blip r:embed="rId5">
            <a:alphaModFix/>
          </a:blip>
          <a:srcRect b="57406"/>
          <a:stretch/>
        </p:blipFill>
        <p:spPr>
          <a:xfrm>
            <a:off x="1130250" y="196450"/>
            <a:ext cx="6883502" cy="408979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13"/>
          <p:cNvSpPr/>
          <p:nvPr/>
        </p:nvSpPr>
        <p:spPr>
          <a:xfrm rot="5400733">
            <a:off x="7269775" y="677026"/>
            <a:ext cx="1407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C83231-8094-458D-92F2-999D016978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97360" y="4167360"/>
              <a:ext cx="1192680" cy="14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C83231-8094-458D-92F2-999D016978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8000" y="4158000"/>
                <a:ext cx="1211400" cy="159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5A575C-A8A2-46DA-B80B-F543BCEBCD8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28" end="1246.201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2"/>
    </mc:Choice>
    <mc:Fallback xmlns="">
      <p:transition spd="slow" advTm="6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3"/>
          <p:cNvPicPr preferRelativeResize="0"/>
          <p:nvPr/>
        </p:nvPicPr>
        <p:blipFill rotWithShape="1">
          <a:blip r:embed="rId3">
            <a:alphaModFix/>
          </a:blip>
          <a:srcRect l="1236" r="3670" b="48277"/>
          <a:stretch/>
        </p:blipFill>
        <p:spPr>
          <a:xfrm>
            <a:off x="1215600" y="127525"/>
            <a:ext cx="6545172" cy="488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14"/>
          <p:cNvPicPr preferRelativeResize="0"/>
          <p:nvPr/>
        </p:nvPicPr>
        <p:blipFill rotWithShape="1">
          <a:blip r:embed="rId5">
            <a:alphaModFix/>
          </a:blip>
          <a:srcRect b="50588"/>
          <a:stretch/>
        </p:blipFill>
        <p:spPr>
          <a:xfrm>
            <a:off x="1130250" y="196450"/>
            <a:ext cx="6883502" cy="474465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14"/>
          <p:cNvSpPr/>
          <p:nvPr/>
        </p:nvSpPr>
        <p:spPr>
          <a:xfrm rot="5400733">
            <a:off x="7269775" y="677026"/>
            <a:ext cx="14070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9CF85E-0468-4968-B67C-D9BCE8A45A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97360" y="4646160"/>
              <a:ext cx="2891880" cy="40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9CF85E-0468-4968-B67C-D9BCE8A45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8000" y="4636800"/>
                <a:ext cx="2910600" cy="422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C21B9A-1603-4F8E-A041-006D2A02E2B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8" end="523.9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6"/>
    </mc:Choice>
    <mc:Fallback xmlns="">
      <p:transition spd="slow" advTm="11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15"/>
          <p:cNvPicPr preferRelativeResize="0"/>
          <p:nvPr/>
        </p:nvPicPr>
        <p:blipFill rotWithShape="1">
          <a:blip r:embed="rId5">
            <a:alphaModFix/>
          </a:blip>
          <a:srcRect t="49133" b="43861"/>
          <a:stretch/>
        </p:blipFill>
        <p:spPr>
          <a:xfrm>
            <a:off x="1130250" y="363150"/>
            <a:ext cx="6883502" cy="67269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15"/>
          <p:cNvSpPr/>
          <p:nvPr/>
        </p:nvSpPr>
        <p:spPr>
          <a:xfrm rot="-188157">
            <a:off x="4357727" y="85935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319CFF-E7D7-4996-A2C8-2D98BF5BFF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8120" y="995040"/>
              <a:ext cx="300960" cy="1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319CFF-E7D7-4996-A2C8-2D98BF5BF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760" y="985680"/>
                <a:ext cx="319680" cy="378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7935731-D38E-4D0D-AD4E-2B4EA98CD54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3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1"/>
    </mc:Choice>
    <mc:Fallback xmlns="">
      <p:transition spd="slow" advTm="9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16"/>
          <p:cNvPicPr preferRelativeResize="0"/>
          <p:nvPr/>
        </p:nvPicPr>
        <p:blipFill rotWithShape="1">
          <a:blip r:embed="rId5">
            <a:alphaModFix/>
          </a:blip>
          <a:srcRect t="49133" b="37290"/>
          <a:stretch/>
        </p:blipFill>
        <p:spPr>
          <a:xfrm>
            <a:off x="1130250" y="363150"/>
            <a:ext cx="6883502" cy="13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16"/>
          <p:cNvSpPr/>
          <p:nvPr/>
        </p:nvSpPr>
        <p:spPr>
          <a:xfrm rot="-188157">
            <a:off x="4357727" y="151420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70FC8C5-EAE6-4B0F-8ED1-2C82A604031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70" end="320.64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0"/>
    </mc:Choice>
    <mc:Fallback xmlns="">
      <p:transition spd="slow" advTm="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17"/>
          <p:cNvPicPr preferRelativeResize="0"/>
          <p:nvPr/>
        </p:nvPicPr>
        <p:blipFill rotWithShape="1">
          <a:blip r:embed="rId5">
            <a:alphaModFix/>
          </a:blip>
          <a:srcRect t="49133" b="28485"/>
          <a:stretch/>
        </p:blipFill>
        <p:spPr>
          <a:xfrm>
            <a:off x="1130250" y="363150"/>
            <a:ext cx="6883502" cy="214907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17"/>
          <p:cNvSpPr/>
          <p:nvPr/>
        </p:nvSpPr>
        <p:spPr>
          <a:xfrm rot="123937">
            <a:off x="2476595" y="2372873"/>
            <a:ext cx="3520688" cy="27887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EA94CB-7984-4149-ACD2-E48F724468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99000" y="2374920"/>
              <a:ext cx="328680" cy="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EA94CB-7984-4149-ACD2-E48F724468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9640" y="2365560"/>
                <a:ext cx="347400" cy="28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318347-B52A-4549-ACD1-D75ED78AF7B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70" end="397.818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499" y="4178595"/>
            <a:ext cx="749005" cy="74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0"/>
    </mc:Choice>
    <mc:Fallback xmlns="">
      <p:transition spd="slow" advTm="9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6364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18"/>
          <p:cNvPicPr preferRelativeResize="0"/>
          <p:nvPr/>
        </p:nvPicPr>
        <p:blipFill rotWithShape="1">
          <a:blip r:embed="rId5">
            <a:alphaModFix/>
          </a:blip>
          <a:srcRect t="49134" b="21913"/>
          <a:stretch/>
        </p:blipFill>
        <p:spPr>
          <a:xfrm>
            <a:off x="1130250" y="363150"/>
            <a:ext cx="6883502" cy="2780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44A906-6BF5-4B9F-AF7C-871CECB41D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0040" y="3003480"/>
              <a:ext cx="3079800" cy="253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44A906-6BF5-4B9F-AF7C-871CECB41D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0680" y="2994120"/>
                <a:ext cx="3098520" cy="272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04515C2-C309-4710-8B1A-8731BEC3554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3" end="377.575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1"/>
    </mc:Choice>
    <mc:Fallback xmlns="">
      <p:transition spd="slow" advTm="9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19"/>
          <p:cNvPicPr preferRelativeResize="0"/>
          <p:nvPr/>
        </p:nvPicPr>
        <p:blipFill rotWithShape="1">
          <a:blip r:embed="rId5">
            <a:alphaModFix/>
          </a:blip>
          <a:srcRect t="49133" b="14847"/>
          <a:stretch/>
        </p:blipFill>
        <p:spPr>
          <a:xfrm>
            <a:off x="1130250" y="363150"/>
            <a:ext cx="6883502" cy="34587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05AC53-529E-4A63-B861-0A43941F37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6400" y="3472920"/>
              <a:ext cx="2591280" cy="516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05AC53-529E-4A63-B861-0A43941F37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7040" y="3463560"/>
                <a:ext cx="2610000" cy="535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F8DC68-DA96-4928-A9AC-C3F72EE86B3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52" end="699.984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8"/>
    </mc:Choice>
    <mc:Fallback xmlns="">
      <p:transition spd="slow" advTm="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20"/>
          <p:cNvPicPr preferRelativeResize="0"/>
          <p:nvPr/>
        </p:nvPicPr>
        <p:blipFill rotWithShape="1">
          <a:blip r:embed="rId5">
            <a:alphaModFix/>
          </a:blip>
          <a:srcRect t="49133" b="4678"/>
          <a:stretch/>
        </p:blipFill>
        <p:spPr>
          <a:xfrm>
            <a:off x="1130250" y="363150"/>
            <a:ext cx="6883502" cy="44350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9D5641-78DC-4D37-80FA-56EDCD61FC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47680" y="4420800"/>
              <a:ext cx="4703760" cy="46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9D5641-78DC-4D37-80FA-56EDCD61F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8320" y="4411440"/>
                <a:ext cx="4722480" cy="4885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D206BB0-44D0-4C2B-9802-52CE9519BC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48" end="693.68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281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2"/>
    </mc:Choice>
    <mc:Fallback xmlns="">
      <p:transition spd="slow" advTm="14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21"/>
          <p:cNvPicPr preferRelativeResize="0"/>
          <p:nvPr/>
        </p:nvPicPr>
        <p:blipFill rotWithShape="1">
          <a:blip r:embed="rId5">
            <a:alphaModFix/>
          </a:blip>
          <a:srcRect b="88720"/>
          <a:stretch/>
        </p:blipFill>
        <p:spPr>
          <a:xfrm>
            <a:off x="1130250" y="163625"/>
            <a:ext cx="6883502" cy="10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21"/>
          <p:cNvSpPr/>
          <p:nvPr/>
        </p:nvSpPr>
        <p:spPr>
          <a:xfrm rot="-188316">
            <a:off x="4514441" y="834164"/>
            <a:ext cx="2613620" cy="7258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23" name="Google Shape;723;p121"/>
          <p:cNvSpPr/>
          <p:nvPr/>
        </p:nvSpPr>
        <p:spPr>
          <a:xfrm rot="5400901">
            <a:off x="7460400" y="567539"/>
            <a:ext cx="11448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DA5F68-5746-4253-87E2-40C445099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3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0"/>
    </mc:Choice>
    <mc:Fallback xmlns="">
      <p:transition spd="slow" advTm="7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22"/>
          <p:cNvPicPr preferRelativeResize="0"/>
          <p:nvPr/>
        </p:nvPicPr>
        <p:blipFill rotWithShape="1">
          <a:blip r:embed="rId5">
            <a:alphaModFix/>
          </a:blip>
          <a:srcRect b="83899"/>
          <a:stretch/>
        </p:blipFill>
        <p:spPr>
          <a:xfrm>
            <a:off x="1130250" y="163625"/>
            <a:ext cx="6883502" cy="155087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22"/>
          <p:cNvSpPr/>
          <p:nvPr/>
        </p:nvSpPr>
        <p:spPr>
          <a:xfrm rot="5400901">
            <a:off x="7460400" y="567539"/>
            <a:ext cx="11448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60B583-DAC8-4690-B89C-06D04F5F5B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35400" y="1576800"/>
              <a:ext cx="1840320" cy="18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60B583-DAC8-4690-B89C-06D04F5F5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6040" y="1567440"/>
                <a:ext cx="1859040" cy="207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D8667C-FA05-4F72-B2AA-0D9EBA1FC5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90" end="590.58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"/>
    </mc:Choice>
    <mc:Fallback xmlns="">
      <p:transition spd="slow" advTm="4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23"/>
          <p:cNvPicPr preferRelativeResize="0"/>
          <p:nvPr/>
        </p:nvPicPr>
        <p:blipFill rotWithShape="1">
          <a:blip r:embed="rId5">
            <a:alphaModFix/>
          </a:blip>
          <a:srcRect b="70179"/>
          <a:stretch/>
        </p:blipFill>
        <p:spPr>
          <a:xfrm>
            <a:off x="1130250" y="163625"/>
            <a:ext cx="6883502" cy="287247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23"/>
          <p:cNvSpPr/>
          <p:nvPr/>
        </p:nvSpPr>
        <p:spPr>
          <a:xfrm rot="5400901">
            <a:off x="7460400" y="567539"/>
            <a:ext cx="1144800" cy="2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36" name="Google Shape;736;p123"/>
          <p:cNvSpPr/>
          <p:nvPr/>
        </p:nvSpPr>
        <p:spPr>
          <a:xfrm rot="-188157">
            <a:off x="3941002" y="2847703"/>
            <a:ext cx="3520672" cy="27882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58E6BF-AA4F-4C48-A753-5E58ACBB1F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2560" y="1633320"/>
              <a:ext cx="5069880" cy="130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58E6BF-AA4F-4C48-A753-5E58ACBB1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3200" y="1623960"/>
                <a:ext cx="5088600" cy="1323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5B8389B-44C8-4BDE-A98A-1AE6F1C530B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4" end="936.648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50"/>
    </mc:Choice>
    <mc:Fallback xmlns="">
      <p:transition spd="slow" advTm="22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44</Words>
  <Application>Microsoft Office PowerPoint</Application>
  <PresentationFormat>On-screen Show (16:9)</PresentationFormat>
  <Paragraphs>10</Paragraphs>
  <Slides>190</Slides>
  <Notes>190</Notes>
  <HiddenSlides>0</HiddenSlides>
  <MMClips>189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190</vt:i4>
      </vt:variant>
    </vt:vector>
  </HeadingPairs>
  <TitlesOfParts>
    <vt:vector size="194" baseType="lpstr">
      <vt:lpstr>Arial</vt:lpstr>
      <vt:lpstr>Roboto</vt:lpstr>
      <vt:lpstr>Material</vt:lpstr>
      <vt:lpstr>Simple Light</vt:lpstr>
      <vt:lpstr>Probabilistic Graphical Models Project Presentation</vt:lpstr>
      <vt:lpstr>A note on bounds for VC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Graphical Models Project Presentation</dc:title>
  <dc:creator>Prabir Ghosh Roy</dc:creator>
  <cp:lastModifiedBy>Prabir Ghosh Roy</cp:lastModifiedBy>
  <cp:revision>30</cp:revision>
  <dcterms:modified xsi:type="dcterms:W3CDTF">2020-04-19T23:12:08Z</dcterms:modified>
</cp:coreProperties>
</file>